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9" r:id="rId2"/>
    <p:sldId id="324" r:id="rId3"/>
    <p:sldId id="330" r:id="rId4"/>
    <p:sldId id="337" r:id="rId5"/>
    <p:sldId id="344" r:id="rId6"/>
    <p:sldId id="339" r:id="rId7"/>
    <p:sldId id="340" r:id="rId8"/>
    <p:sldId id="331" r:id="rId9"/>
    <p:sldId id="332" r:id="rId10"/>
    <p:sldId id="333" r:id="rId11"/>
    <p:sldId id="334" r:id="rId12"/>
    <p:sldId id="335" r:id="rId13"/>
    <p:sldId id="341" r:id="rId14"/>
    <p:sldId id="336" r:id="rId15"/>
    <p:sldId id="34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C4D79-0D93-4C87-88CE-F9AA87C6DD21}" v="65" dt="2022-10-12T21:36:32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8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CHUA026@e.ntu.edu.sg" userId="461ec5b6-ea7c-400b-83d0-29cd857a69a7" providerId="ADAL" clId="{515C4D79-0D93-4C87-88CE-F9AA87C6DD21}"/>
    <pc:docChg chg="undo redo custSel addSld delSld modSld sldOrd">
      <pc:chgData name="BCHUA026@e.ntu.edu.sg" userId="461ec5b6-ea7c-400b-83d0-29cd857a69a7" providerId="ADAL" clId="{515C4D79-0D93-4C87-88CE-F9AA87C6DD21}" dt="2022-10-12T17:20:19.907" v="4547" actId="20577"/>
      <pc:docMkLst>
        <pc:docMk/>
      </pc:docMkLst>
      <pc:sldChg chg="addSp delSp modSp mod">
        <pc:chgData name="BCHUA026@e.ntu.edu.sg" userId="461ec5b6-ea7c-400b-83d0-29cd857a69a7" providerId="ADAL" clId="{515C4D79-0D93-4C87-88CE-F9AA87C6DD21}" dt="2022-10-12T15:00:17.016" v="357" actId="20577"/>
        <pc:sldMkLst>
          <pc:docMk/>
          <pc:sldMk cId="801226576" sldId="324"/>
        </pc:sldMkLst>
        <pc:spChg chg="mod">
          <ac:chgData name="BCHUA026@e.ntu.edu.sg" userId="461ec5b6-ea7c-400b-83d0-29cd857a69a7" providerId="ADAL" clId="{515C4D79-0D93-4C87-88CE-F9AA87C6DD21}" dt="2022-10-12T15:00:17.016" v="357" actId="20577"/>
          <ac:spMkLst>
            <pc:docMk/>
            <pc:sldMk cId="801226576" sldId="324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4:46:18.369" v="70" actId="20577"/>
          <ac:spMkLst>
            <pc:docMk/>
            <pc:sldMk cId="801226576" sldId="324"/>
            <ac:spMk id="4" creationId="{EE7681D0-066A-95C4-145C-A4937BD0A75A}"/>
          </ac:spMkLst>
        </pc:spChg>
        <pc:graphicFrameChg chg="add del mod modGraphic">
          <ac:chgData name="BCHUA026@e.ntu.edu.sg" userId="461ec5b6-ea7c-400b-83d0-29cd857a69a7" providerId="ADAL" clId="{515C4D79-0D93-4C87-88CE-F9AA87C6DD21}" dt="2022-10-12T14:54:31.709" v="233" actId="478"/>
          <ac:graphicFrameMkLst>
            <pc:docMk/>
            <pc:sldMk cId="801226576" sldId="324"/>
            <ac:graphicFrameMk id="2" creationId="{E70B02F0-B52B-FD9D-B3FF-D80E0220D2EA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5:00:11.139" v="348" actId="1076"/>
          <ac:graphicFrameMkLst>
            <pc:docMk/>
            <pc:sldMk cId="801226576" sldId="324"/>
            <ac:graphicFrameMk id="5" creationId="{BA362027-F02A-5B1A-8196-F8E709D57080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4:55:13.374" v="248" actId="478"/>
          <ac:graphicFrameMkLst>
            <pc:docMk/>
            <pc:sldMk cId="801226576" sldId="324"/>
            <ac:graphicFrameMk id="6" creationId="{8BBC8EC6-46BF-08A7-CAF6-9E03732B85CC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5:00:12.901" v="349" actId="1076"/>
          <ac:graphicFrameMkLst>
            <pc:docMk/>
            <pc:sldMk cId="801226576" sldId="324"/>
            <ac:graphicFrameMk id="7" creationId="{EC48D3FD-5FF5-50EF-2744-AA3054834BE6}"/>
          </ac:graphicFrameMkLst>
        </pc:graphicFrameChg>
      </pc:sldChg>
      <pc:sldChg chg="del">
        <pc:chgData name="BCHUA026@e.ntu.edu.sg" userId="461ec5b6-ea7c-400b-83d0-29cd857a69a7" providerId="ADAL" clId="{515C4D79-0D93-4C87-88CE-F9AA87C6DD21}" dt="2022-10-12T15:01:30.342" v="560" actId="47"/>
        <pc:sldMkLst>
          <pc:docMk/>
          <pc:sldMk cId="1827910503" sldId="327"/>
        </pc:sldMkLst>
      </pc:sldChg>
      <pc:sldChg chg="del">
        <pc:chgData name="BCHUA026@e.ntu.edu.sg" userId="461ec5b6-ea7c-400b-83d0-29cd857a69a7" providerId="ADAL" clId="{515C4D79-0D93-4C87-88CE-F9AA87C6DD21}" dt="2022-10-12T15:01:28.051" v="559" actId="47"/>
        <pc:sldMkLst>
          <pc:docMk/>
          <pc:sldMk cId="2941745959" sldId="328"/>
        </pc:sldMkLst>
      </pc:sldChg>
      <pc:sldChg chg="add del">
        <pc:chgData name="BCHUA026@e.ntu.edu.sg" userId="461ec5b6-ea7c-400b-83d0-29cd857a69a7" providerId="ADAL" clId="{515C4D79-0D93-4C87-88CE-F9AA87C6DD21}" dt="2022-10-12T14:38:21.019" v="1"/>
        <pc:sldMkLst>
          <pc:docMk/>
          <pc:sldMk cId="491248646" sldId="329"/>
        </pc:sldMkLst>
      </pc:sldChg>
      <pc:sldChg chg="delSp modSp add mod ord">
        <pc:chgData name="BCHUA026@e.ntu.edu.sg" userId="461ec5b6-ea7c-400b-83d0-29cd857a69a7" providerId="ADAL" clId="{515C4D79-0D93-4C87-88CE-F9AA87C6DD21}" dt="2022-10-12T15:19:57.958" v="1282" actId="20577"/>
        <pc:sldMkLst>
          <pc:docMk/>
          <pc:sldMk cId="603117787" sldId="329"/>
        </pc:sldMkLst>
        <pc:spChg chg="mod">
          <ac:chgData name="BCHUA026@e.ntu.edu.sg" userId="461ec5b6-ea7c-400b-83d0-29cd857a69a7" providerId="ADAL" clId="{515C4D79-0D93-4C87-88CE-F9AA87C6DD21}" dt="2022-10-12T15:19:57.958" v="1282" actId="20577"/>
          <ac:spMkLst>
            <pc:docMk/>
            <pc:sldMk cId="603117787" sldId="329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4:38:33.420" v="16" actId="20577"/>
          <ac:spMkLst>
            <pc:docMk/>
            <pc:sldMk cId="603117787" sldId="329"/>
            <ac:spMk id="4" creationId="{EE7681D0-066A-95C4-145C-A4937BD0A75A}"/>
          </ac:spMkLst>
        </pc:spChg>
        <pc:graphicFrameChg chg="del">
          <ac:chgData name="BCHUA026@e.ntu.edu.sg" userId="461ec5b6-ea7c-400b-83d0-29cd857a69a7" providerId="ADAL" clId="{515C4D79-0D93-4C87-88CE-F9AA87C6DD21}" dt="2022-10-12T14:38:24.340" v="3" actId="478"/>
          <ac:graphicFrameMkLst>
            <pc:docMk/>
            <pc:sldMk cId="603117787" sldId="329"/>
            <ac:graphicFrameMk id="6" creationId="{8BBC8EC6-46BF-08A7-CAF6-9E03732B85CC}"/>
          </ac:graphicFrameMkLst>
        </pc:graphicFrameChg>
      </pc:sldChg>
      <pc:sldChg chg="delSp modSp add mod">
        <pc:chgData name="BCHUA026@e.ntu.edu.sg" userId="461ec5b6-ea7c-400b-83d0-29cd857a69a7" providerId="ADAL" clId="{515C4D79-0D93-4C87-88CE-F9AA87C6DD21}" dt="2022-10-12T16:00:23.025" v="2263" actId="5793"/>
        <pc:sldMkLst>
          <pc:docMk/>
          <pc:sldMk cId="883050248" sldId="330"/>
        </pc:sldMkLst>
        <pc:spChg chg="mod">
          <ac:chgData name="BCHUA026@e.ntu.edu.sg" userId="461ec5b6-ea7c-400b-83d0-29cd857a69a7" providerId="ADAL" clId="{515C4D79-0D93-4C87-88CE-F9AA87C6DD21}" dt="2022-10-12T16:00:23.025" v="2263" actId="5793"/>
          <ac:spMkLst>
            <pc:docMk/>
            <pc:sldMk cId="883050248" sldId="330"/>
            <ac:spMk id="3" creationId="{E4B89154-3564-8016-C4CB-80AF57911506}"/>
          </ac:spMkLst>
        </pc:spChg>
        <pc:graphicFrameChg chg="del">
          <ac:chgData name="BCHUA026@e.ntu.edu.sg" userId="461ec5b6-ea7c-400b-83d0-29cd857a69a7" providerId="ADAL" clId="{515C4D79-0D93-4C87-88CE-F9AA87C6DD21}" dt="2022-10-12T15:00:26.209" v="359" actId="478"/>
          <ac:graphicFrameMkLst>
            <pc:docMk/>
            <pc:sldMk cId="883050248" sldId="330"/>
            <ac:graphicFrameMk id="5" creationId="{BA362027-F02A-5B1A-8196-F8E709D57080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5:00:27.699" v="360" actId="478"/>
          <ac:graphicFrameMkLst>
            <pc:docMk/>
            <pc:sldMk cId="883050248" sldId="330"/>
            <ac:graphicFrameMk id="7" creationId="{EC48D3FD-5FF5-50EF-2744-AA3054834BE6}"/>
          </ac:graphicFrameMkLst>
        </pc:graphicFrameChg>
      </pc:sldChg>
      <pc:sldChg chg="addSp delSp modSp add mod">
        <pc:chgData name="BCHUA026@e.ntu.edu.sg" userId="461ec5b6-ea7c-400b-83d0-29cd857a69a7" providerId="ADAL" clId="{515C4D79-0D93-4C87-88CE-F9AA87C6DD21}" dt="2022-10-12T15:09:37.168" v="1121"/>
        <pc:sldMkLst>
          <pc:docMk/>
          <pc:sldMk cId="3263077557" sldId="331"/>
        </pc:sldMkLst>
        <pc:spChg chg="mod">
          <ac:chgData name="BCHUA026@e.ntu.edu.sg" userId="461ec5b6-ea7c-400b-83d0-29cd857a69a7" providerId="ADAL" clId="{515C4D79-0D93-4C87-88CE-F9AA87C6DD21}" dt="2022-10-12T15:05:56.224" v="955" actId="20577"/>
          <ac:spMkLst>
            <pc:docMk/>
            <pc:sldMk cId="3263077557" sldId="331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5:01:36.235" v="572" actId="20577"/>
          <ac:spMkLst>
            <pc:docMk/>
            <pc:sldMk cId="3263077557" sldId="331"/>
            <ac:spMk id="4" creationId="{EE7681D0-066A-95C4-145C-A4937BD0A75A}"/>
          </ac:spMkLst>
        </pc:spChg>
        <pc:picChg chg="add del mod ord">
          <ac:chgData name="BCHUA026@e.ntu.edu.sg" userId="461ec5b6-ea7c-400b-83d0-29cd857a69a7" providerId="ADAL" clId="{515C4D79-0D93-4C87-88CE-F9AA87C6DD21}" dt="2022-10-12T15:09:36.991" v="1120" actId="478"/>
          <ac:picMkLst>
            <pc:docMk/>
            <pc:sldMk cId="3263077557" sldId="331"/>
            <ac:picMk id="5" creationId="{44D2527B-4F51-2EEC-D1AB-9053B8A52E86}"/>
          </ac:picMkLst>
        </pc:picChg>
        <pc:picChg chg="add mod">
          <ac:chgData name="BCHUA026@e.ntu.edu.sg" userId="461ec5b6-ea7c-400b-83d0-29cd857a69a7" providerId="ADAL" clId="{515C4D79-0D93-4C87-88CE-F9AA87C6DD21}" dt="2022-10-12T15:09:37.168" v="1121"/>
          <ac:picMkLst>
            <pc:docMk/>
            <pc:sldMk cId="3263077557" sldId="331"/>
            <ac:picMk id="6" creationId="{D368A6EB-B952-3955-6716-61BC7DCDE891}"/>
          </ac:picMkLst>
        </pc:picChg>
      </pc:sldChg>
      <pc:sldChg chg="addSp modSp add mod">
        <pc:chgData name="BCHUA026@e.ntu.edu.sg" userId="461ec5b6-ea7c-400b-83d0-29cd857a69a7" providerId="ADAL" clId="{515C4D79-0D93-4C87-88CE-F9AA87C6DD21}" dt="2022-10-12T15:09:33.349" v="1118" actId="1076"/>
        <pc:sldMkLst>
          <pc:docMk/>
          <pc:sldMk cId="3771493152" sldId="332"/>
        </pc:sldMkLst>
        <pc:spChg chg="mod">
          <ac:chgData name="BCHUA026@e.ntu.edu.sg" userId="461ec5b6-ea7c-400b-83d0-29cd857a69a7" providerId="ADAL" clId="{515C4D79-0D93-4C87-88CE-F9AA87C6DD21}" dt="2022-10-12T15:08:55.643" v="1108" actId="20577"/>
          <ac:spMkLst>
            <pc:docMk/>
            <pc:sldMk cId="3771493152" sldId="332"/>
            <ac:spMk id="3" creationId="{E4B89154-3564-8016-C4CB-80AF57911506}"/>
          </ac:spMkLst>
        </pc:spChg>
        <pc:picChg chg="mod">
          <ac:chgData name="BCHUA026@e.ntu.edu.sg" userId="461ec5b6-ea7c-400b-83d0-29cd857a69a7" providerId="ADAL" clId="{515C4D79-0D93-4C87-88CE-F9AA87C6DD21}" dt="2022-10-12T15:09:33.349" v="1118" actId="1076"/>
          <ac:picMkLst>
            <pc:docMk/>
            <pc:sldMk cId="3771493152" sldId="332"/>
            <ac:picMk id="5" creationId="{44D2527B-4F51-2EEC-D1AB-9053B8A52E86}"/>
          </ac:picMkLst>
        </pc:picChg>
        <pc:picChg chg="add mod">
          <ac:chgData name="BCHUA026@e.ntu.edu.sg" userId="461ec5b6-ea7c-400b-83d0-29cd857a69a7" providerId="ADAL" clId="{515C4D79-0D93-4C87-88CE-F9AA87C6DD21}" dt="2022-10-12T15:09:32.167" v="1117" actId="1076"/>
          <ac:picMkLst>
            <pc:docMk/>
            <pc:sldMk cId="3771493152" sldId="332"/>
            <ac:picMk id="6" creationId="{08A934AF-4D98-97D3-1E89-2D638807AE70}"/>
          </ac:picMkLst>
        </pc:picChg>
      </pc:sldChg>
      <pc:sldChg chg="addSp delSp modSp add mod">
        <pc:chgData name="BCHUA026@e.ntu.edu.sg" userId="461ec5b6-ea7c-400b-83d0-29cd857a69a7" providerId="ADAL" clId="{515C4D79-0D93-4C87-88CE-F9AA87C6DD21}" dt="2022-10-12T15:17:53.726" v="1271" actId="20577"/>
        <pc:sldMkLst>
          <pc:docMk/>
          <pc:sldMk cId="452004983" sldId="333"/>
        </pc:sldMkLst>
        <pc:spChg chg="mod">
          <ac:chgData name="BCHUA026@e.ntu.edu.sg" userId="461ec5b6-ea7c-400b-83d0-29cd857a69a7" providerId="ADAL" clId="{515C4D79-0D93-4C87-88CE-F9AA87C6DD21}" dt="2022-10-12T15:17:53.726" v="1271" actId="20577"/>
          <ac:spMkLst>
            <pc:docMk/>
            <pc:sldMk cId="452004983" sldId="333"/>
            <ac:spMk id="3" creationId="{E4B89154-3564-8016-C4CB-80AF57911506}"/>
          </ac:spMkLst>
        </pc:spChg>
        <pc:picChg chg="del">
          <ac:chgData name="BCHUA026@e.ntu.edu.sg" userId="461ec5b6-ea7c-400b-83d0-29cd857a69a7" providerId="ADAL" clId="{515C4D79-0D93-4C87-88CE-F9AA87C6DD21}" dt="2022-10-12T15:12:12.350" v="1124" actId="478"/>
          <ac:picMkLst>
            <pc:docMk/>
            <pc:sldMk cId="452004983" sldId="333"/>
            <ac:picMk id="5" creationId="{44D2527B-4F51-2EEC-D1AB-9053B8A52E86}"/>
          </ac:picMkLst>
        </pc:picChg>
        <pc:picChg chg="del">
          <ac:chgData name="BCHUA026@e.ntu.edu.sg" userId="461ec5b6-ea7c-400b-83d0-29cd857a69a7" providerId="ADAL" clId="{515C4D79-0D93-4C87-88CE-F9AA87C6DD21}" dt="2022-10-12T15:12:11.853" v="1123" actId="478"/>
          <ac:picMkLst>
            <pc:docMk/>
            <pc:sldMk cId="452004983" sldId="333"/>
            <ac:picMk id="6" creationId="{08A934AF-4D98-97D3-1E89-2D638807AE70}"/>
          </ac:picMkLst>
        </pc:picChg>
        <pc:picChg chg="add del mod">
          <ac:chgData name="BCHUA026@e.ntu.edu.sg" userId="461ec5b6-ea7c-400b-83d0-29cd857a69a7" providerId="ADAL" clId="{515C4D79-0D93-4C87-88CE-F9AA87C6DD21}" dt="2022-10-12T15:12:46.622" v="1134" actId="478"/>
          <ac:picMkLst>
            <pc:docMk/>
            <pc:sldMk cId="452004983" sldId="333"/>
            <ac:picMk id="7" creationId="{3820D4DD-4129-EDAA-56A5-3A4B3C1F24AB}"/>
          </ac:picMkLst>
        </pc:picChg>
        <pc:picChg chg="add del mod">
          <ac:chgData name="BCHUA026@e.ntu.edu.sg" userId="461ec5b6-ea7c-400b-83d0-29cd857a69a7" providerId="ADAL" clId="{515C4D79-0D93-4C87-88CE-F9AA87C6DD21}" dt="2022-10-12T15:16:56.786" v="1150" actId="478"/>
          <ac:picMkLst>
            <pc:docMk/>
            <pc:sldMk cId="452004983" sldId="333"/>
            <ac:picMk id="9" creationId="{D221E389-62B6-E985-283B-FF5D4019BAF3}"/>
          </ac:picMkLst>
        </pc:picChg>
        <pc:picChg chg="add del mod">
          <ac:chgData name="BCHUA026@e.ntu.edu.sg" userId="461ec5b6-ea7c-400b-83d0-29cd857a69a7" providerId="ADAL" clId="{515C4D79-0D93-4C87-88CE-F9AA87C6DD21}" dt="2022-10-12T15:16:57.014" v="1151" actId="478"/>
          <ac:picMkLst>
            <pc:docMk/>
            <pc:sldMk cId="452004983" sldId="333"/>
            <ac:picMk id="11" creationId="{B222D0F5-649F-19EE-2BAB-F5CD3A4B9AF0}"/>
          </ac:picMkLst>
        </pc:picChg>
        <pc:picChg chg="add mod">
          <ac:chgData name="BCHUA026@e.ntu.edu.sg" userId="461ec5b6-ea7c-400b-83d0-29cd857a69a7" providerId="ADAL" clId="{515C4D79-0D93-4C87-88CE-F9AA87C6DD21}" dt="2022-10-12T15:17:16.272" v="1161" actId="14100"/>
          <ac:picMkLst>
            <pc:docMk/>
            <pc:sldMk cId="452004983" sldId="333"/>
            <ac:picMk id="13" creationId="{8094BDF5-2DBA-B2F0-8887-08AA1B66DE28}"/>
          </ac:picMkLst>
        </pc:picChg>
        <pc:picChg chg="add mod">
          <ac:chgData name="BCHUA026@e.ntu.edu.sg" userId="461ec5b6-ea7c-400b-83d0-29cd857a69a7" providerId="ADAL" clId="{515C4D79-0D93-4C87-88CE-F9AA87C6DD21}" dt="2022-10-12T15:17:18.654" v="1162" actId="1076"/>
          <ac:picMkLst>
            <pc:docMk/>
            <pc:sldMk cId="452004983" sldId="333"/>
            <ac:picMk id="15" creationId="{B4B4E1CD-DD35-A2BC-5FDF-AC8B69F608F9}"/>
          </ac:picMkLst>
        </pc:picChg>
      </pc:sldChg>
      <pc:sldChg chg="addSp delSp modSp add mod">
        <pc:chgData name="BCHUA026@e.ntu.edu.sg" userId="461ec5b6-ea7c-400b-83d0-29cd857a69a7" providerId="ADAL" clId="{515C4D79-0D93-4C87-88CE-F9AA87C6DD21}" dt="2022-10-12T16:48:35.822" v="4246" actId="20577"/>
        <pc:sldMkLst>
          <pc:docMk/>
          <pc:sldMk cId="2010364645" sldId="334"/>
        </pc:sldMkLst>
        <pc:spChg chg="mod">
          <ac:chgData name="BCHUA026@e.ntu.edu.sg" userId="461ec5b6-ea7c-400b-83d0-29cd857a69a7" providerId="ADAL" clId="{515C4D79-0D93-4C87-88CE-F9AA87C6DD21}" dt="2022-10-12T16:48:35.822" v="4246" actId="20577"/>
          <ac:spMkLst>
            <pc:docMk/>
            <pc:sldMk cId="2010364645" sldId="334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5:19:31.006" v="1280" actId="20577"/>
          <ac:spMkLst>
            <pc:docMk/>
            <pc:sldMk cId="2010364645" sldId="334"/>
            <ac:spMk id="4" creationId="{EE7681D0-066A-95C4-145C-A4937BD0A75A}"/>
          </ac:spMkLst>
        </pc:spChg>
        <pc:picChg chg="add del mod">
          <ac:chgData name="BCHUA026@e.ntu.edu.sg" userId="461ec5b6-ea7c-400b-83d0-29cd857a69a7" providerId="ADAL" clId="{515C4D79-0D93-4C87-88CE-F9AA87C6DD21}" dt="2022-10-12T15:31:27.043" v="1392" actId="478"/>
          <ac:picMkLst>
            <pc:docMk/>
            <pc:sldMk cId="2010364645" sldId="334"/>
            <ac:picMk id="5" creationId="{348A3409-6AC1-1AB2-6CB4-318A19F7B112}"/>
          </ac:picMkLst>
        </pc:picChg>
        <pc:picChg chg="add del mod">
          <ac:chgData name="BCHUA026@e.ntu.edu.sg" userId="461ec5b6-ea7c-400b-83d0-29cd857a69a7" providerId="ADAL" clId="{515C4D79-0D93-4C87-88CE-F9AA87C6DD21}" dt="2022-10-12T15:34:07.824" v="1479" actId="478"/>
          <ac:picMkLst>
            <pc:docMk/>
            <pc:sldMk cId="2010364645" sldId="334"/>
            <ac:picMk id="7" creationId="{D47E1E12-EA7C-FBAC-6D30-AF87932515A7}"/>
          </ac:picMkLst>
        </pc:picChg>
        <pc:picChg chg="add del mod">
          <ac:chgData name="BCHUA026@e.ntu.edu.sg" userId="461ec5b6-ea7c-400b-83d0-29cd857a69a7" providerId="ADAL" clId="{515C4D79-0D93-4C87-88CE-F9AA87C6DD21}" dt="2022-10-12T15:34:07.572" v="1478" actId="478"/>
          <ac:picMkLst>
            <pc:docMk/>
            <pc:sldMk cId="2010364645" sldId="334"/>
            <ac:picMk id="9" creationId="{80F5AFC0-4165-8124-1033-9892FACF7D23}"/>
          </ac:picMkLst>
        </pc:picChg>
        <pc:picChg chg="add mod">
          <ac:chgData name="BCHUA026@e.ntu.edu.sg" userId="461ec5b6-ea7c-400b-83d0-29cd857a69a7" providerId="ADAL" clId="{515C4D79-0D93-4C87-88CE-F9AA87C6DD21}" dt="2022-10-12T15:34:22.493" v="1484" actId="14100"/>
          <ac:picMkLst>
            <pc:docMk/>
            <pc:sldMk cId="2010364645" sldId="334"/>
            <ac:picMk id="11" creationId="{CC5C402F-07EC-73E6-A28F-48CF46D8BBBE}"/>
          </ac:picMkLst>
        </pc:picChg>
      </pc:sldChg>
      <pc:sldChg chg="addSp delSp modSp add mod">
        <pc:chgData name="BCHUA026@e.ntu.edu.sg" userId="461ec5b6-ea7c-400b-83d0-29cd857a69a7" providerId="ADAL" clId="{515C4D79-0D93-4C87-88CE-F9AA87C6DD21}" dt="2022-10-12T16:49:12.770" v="4282" actId="20577"/>
        <pc:sldMkLst>
          <pc:docMk/>
          <pc:sldMk cId="966551811" sldId="335"/>
        </pc:sldMkLst>
        <pc:spChg chg="mod">
          <ac:chgData name="BCHUA026@e.ntu.edu.sg" userId="461ec5b6-ea7c-400b-83d0-29cd857a69a7" providerId="ADAL" clId="{515C4D79-0D93-4C87-88CE-F9AA87C6DD21}" dt="2022-10-12T16:49:12.770" v="4282" actId="20577"/>
          <ac:spMkLst>
            <pc:docMk/>
            <pc:sldMk cId="966551811" sldId="335"/>
            <ac:spMk id="3" creationId="{E4B89154-3564-8016-C4CB-80AF57911506}"/>
          </ac:spMkLst>
        </pc:spChg>
        <pc:picChg chg="add del mod">
          <ac:chgData name="BCHUA026@e.ntu.edu.sg" userId="461ec5b6-ea7c-400b-83d0-29cd857a69a7" providerId="ADAL" clId="{515C4D79-0D93-4C87-88CE-F9AA87C6DD21}" dt="2022-10-12T15:36:45.774" v="1490" actId="478"/>
          <ac:picMkLst>
            <pc:docMk/>
            <pc:sldMk cId="966551811" sldId="335"/>
            <ac:picMk id="5" creationId="{A49E9A06-FC6C-6C9C-4B50-51DA3C3CE524}"/>
          </ac:picMkLst>
        </pc:picChg>
        <pc:picChg chg="add mod">
          <ac:chgData name="BCHUA026@e.ntu.edu.sg" userId="461ec5b6-ea7c-400b-83d0-29cd857a69a7" providerId="ADAL" clId="{515C4D79-0D93-4C87-88CE-F9AA87C6DD21}" dt="2022-10-12T15:37:07.673" v="1502" actId="14100"/>
          <ac:picMkLst>
            <pc:docMk/>
            <pc:sldMk cId="966551811" sldId="335"/>
            <ac:picMk id="8" creationId="{CF3DE0F2-1E9A-8822-EF1B-32D194DA9005}"/>
          </ac:picMkLst>
        </pc:picChg>
        <pc:picChg chg="del">
          <ac:chgData name="BCHUA026@e.ntu.edu.sg" userId="461ec5b6-ea7c-400b-83d0-29cd857a69a7" providerId="ADAL" clId="{515C4D79-0D93-4C87-88CE-F9AA87C6DD21}" dt="2022-10-12T15:36:30.849" v="1485" actId="478"/>
          <ac:picMkLst>
            <pc:docMk/>
            <pc:sldMk cId="966551811" sldId="335"/>
            <ac:picMk id="9" creationId="{80F5AFC0-4165-8124-1033-9892FACF7D23}"/>
          </ac:picMkLst>
        </pc:picChg>
      </pc:sldChg>
      <pc:sldChg chg="modSp add mod">
        <pc:chgData name="BCHUA026@e.ntu.edu.sg" userId="461ec5b6-ea7c-400b-83d0-29cd857a69a7" providerId="ADAL" clId="{515C4D79-0D93-4C87-88CE-F9AA87C6DD21}" dt="2022-10-12T17:20:19.907" v="4547" actId="20577"/>
        <pc:sldMkLst>
          <pc:docMk/>
          <pc:sldMk cId="1385741302" sldId="336"/>
        </pc:sldMkLst>
        <pc:spChg chg="mod">
          <ac:chgData name="BCHUA026@e.ntu.edu.sg" userId="461ec5b6-ea7c-400b-83d0-29cd857a69a7" providerId="ADAL" clId="{515C4D79-0D93-4C87-88CE-F9AA87C6DD21}" dt="2022-10-12T17:20:19.907" v="4547" actId="20577"/>
          <ac:spMkLst>
            <pc:docMk/>
            <pc:sldMk cId="1385741302" sldId="336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5:38:26.023" v="1519" actId="20577"/>
          <ac:spMkLst>
            <pc:docMk/>
            <pc:sldMk cId="1385741302" sldId="336"/>
            <ac:spMk id="4" creationId="{EE7681D0-066A-95C4-145C-A4937BD0A75A}"/>
          </ac:spMkLst>
        </pc:spChg>
      </pc:sldChg>
      <pc:sldChg chg="addSp delSp modSp add mod">
        <pc:chgData name="BCHUA026@e.ntu.edu.sg" userId="461ec5b6-ea7c-400b-83d0-29cd857a69a7" providerId="ADAL" clId="{515C4D79-0D93-4C87-88CE-F9AA87C6DD21}" dt="2022-10-12T16:07:52.878" v="2641" actId="20577"/>
        <pc:sldMkLst>
          <pc:docMk/>
          <pc:sldMk cId="1471910422" sldId="337"/>
        </pc:sldMkLst>
        <pc:spChg chg="mod">
          <ac:chgData name="BCHUA026@e.ntu.edu.sg" userId="461ec5b6-ea7c-400b-83d0-29cd857a69a7" providerId="ADAL" clId="{515C4D79-0D93-4C87-88CE-F9AA87C6DD21}" dt="2022-10-12T16:07:52.878" v="2641" actId="20577"/>
          <ac:spMkLst>
            <pc:docMk/>
            <pc:sldMk cId="1471910422" sldId="337"/>
            <ac:spMk id="3" creationId="{E4B89154-3564-8016-C4CB-80AF57911506}"/>
          </ac:spMkLst>
        </pc:spChg>
        <pc:graphicFrameChg chg="add del mod modGraphic">
          <ac:chgData name="BCHUA026@e.ntu.edu.sg" userId="461ec5b6-ea7c-400b-83d0-29cd857a69a7" providerId="ADAL" clId="{515C4D79-0D93-4C87-88CE-F9AA87C6DD21}" dt="2022-10-12T15:41:43.587" v="1538" actId="478"/>
          <ac:graphicFrameMkLst>
            <pc:docMk/>
            <pc:sldMk cId="1471910422" sldId="337"/>
            <ac:graphicFrameMk id="2" creationId="{31367B9B-E061-122B-AB81-5C7E83FA1F95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5:41:40.272" v="1536" actId="478"/>
          <ac:graphicFrameMkLst>
            <pc:docMk/>
            <pc:sldMk cId="1471910422" sldId="337"/>
            <ac:graphicFrameMk id="5" creationId="{BA362027-F02A-5B1A-8196-F8E709D57080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5:44:33.115" v="1586" actId="1076"/>
          <ac:graphicFrameMkLst>
            <pc:docMk/>
            <pc:sldMk cId="1471910422" sldId="337"/>
            <ac:graphicFrameMk id="6" creationId="{746B45CB-21B3-8BF8-E01F-E4220D74ABA7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5:41:41.558" v="1537" actId="478"/>
          <ac:graphicFrameMkLst>
            <pc:docMk/>
            <pc:sldMk cId="1471910422" sldId="337"/>
            <ac:graphicFrameMk id="7" creationId="{EC48D3FD-5FF5-50EF-2744-AA3054834BE6}"/>
          </ac:graphicFrameMkLst>
        </pc:graphicFrameChg>
      </pc:sldChg>
      <pc:sldChg chg="delSp modSp add mod">
        <pc:chgData name="BCHUA026@e.ntu.edu.sg" userId="461ec5b6-ea7c-400b-83d0-29cd857a69a7" providerId="ADAL" clId="{515C4D79-0D93-4C87-88CE-F9AA87C6DD21}" dt="2022-10-12T16:07:27.030" v="2636" actId="113"/>
        <pc:sldMkLst>
          <pc:docMk/>
          <pc:sldMk cId="3190635759" sldId="338"/>
        </pc:sldMkLst>
        <pc:spChg chg="mod">
          <ac:chgData name="BCHUA026@e.ntu.edu.sg" userId="461ec5b6-ea7c-400b-83d0-29cd857a69a7" providerId="ADAL" clId="{515C4D79-0D93-4C87-88CE-F9AA87C6DD21}" dt="2022-10-12T16:07:27.030" v="2636" actId="113"/>
          <ac:spMkLst>
            <pc:docMk/>
            <pc:sldMk cId="3190635759" sldId="338"/>
            <ac:spMk id="3" creationId="{E4B89154-3564-8016-C4CB-80AF57911506}"/>
          </ac:spMkLst>
        </pc:spChg>
        <pc:graphicFrameChg chg="del">
          <ac:chgData name="BCHUA026@e.ntu.edu.sg" userId="461ec5b6-ea7c-400b-83d0-29cd857a69a7" providerId="ADAL" clId="{515C4D79-0D93-4C87-88CE-F9AA87C6DD21}" dt="2022-10-12T16:01:51.465" v="2448" actId="478"/>
          <ac:graphicFrameMkLst>
            <pc:docMk/>
            <pc:sldMk cId="3190635759" sldId="338"/>
            <ac:graphicFrameMk id="6" creationId="{746B45CB-21B3-8BF8-E01F-E4220D74ABA7}"/>
          </ac:graphicFrameMkLst>
        </pc:graphicFrameChg>
      </pc:sldChg>
      <pc:sldChg chg="addSp delSp modSp add mod">
        <pc:chgData name="BCHUA026@e.ntu.edu.sg" userId="461ec5b6-ea7c-400b-83d0-29cd857a69a7" providerId="ADAL" clId="{515C4D79-0D93-4C87-88CE-F9AA87C6DD21}" dt="2022-10-12T16:17:32.402" v="3115" actId="20577"/>
        <pc:sldMkLst>
          <pc:docMk/>
          <pc:sldMk cId="2832149645" sldId="339"/>
        </pc:sldMkLst>
        <pc:spChg chg="mod">
          <ac:chgData name="BCHUA026@e.ntu.edu.sg" userId="461ec5b6-ea7c-400b-83d0-29cd857a69a7" providerId="ADAL" clId="{515C4D79-0D93-4C87-88CE-F9AA87C6DD21}" dt="2022-10-12T16:17:32.402" v="3115" actId="20577"/>
          <ac:spMkLst>
            <pc:docMk/>
            <pc:sldMk cId="2832149645" sldId="339"/>
            <ac:spMk id="3" creationId="{E4B89154-3564-8016-C4CB-80AF57911506}"/>
          </ac:spMkLst>
        </pc:spChg>
        <pc:graphicFrameChg chg="add mod modGraphic">
          <ac:chgData name="BCHUA026@e.ntu.edu.sg" userId="461ec5b6-ea7c-400b-83d0-29cd857a69a7" providerId="ADAL" clId="{515C4D79-0D93-4C87-88CE-F9AA87C6DD21}" dt="2022-10-12T16:16:18.620" v="2990" actId="1036"/>
          <ac:graphicFrameMkLst>
            <pc:docMk/>
            <pc:sldMk cId="2832149645" sldId="339"/>
            <ac:graphicFrameMk id="2" creationId="{FCD97AA0-A826-EFE2-AB71-A617BC011AB0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6:08:59.853" v="2704" actId="478"/>
          <ac:graphicFrameMkLst>
            <pc:docMk/>
            <pc:sldMk cId="2832149645" sldId="339"/>
            <ac:graphicFrameMk id="5" creationId="{BA362027-F02A-5B1A-8196-F8E709D57080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6:16:18.620" v="2990" actId="1036"/>
          <ac:graphicFrameMkLst>
            <pc:docMk/>
            <pc:sldMk cId="2832149645" sldId="339"/>
            <ac:graphicFrameMk id="6" creationId="{DB8C0BED-7F56-E59A-E8D3-E8437683021F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6:09:00.842" v="2705" actId="478"/>
          <ac:graphicFrameMkLst>
            <pc:docMk/>
            <pc:sldMk cId="2832149645" sldId="339"/>
            <ac:graphicFrameMk id="7" creationId="{EC48D3FD-5FF5-50EF-2744-AA3054834BE6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6:16:18.620" v="2990" actId="1036"/>
          <ac:graphicFrameMkLst>
            <pc:docMk/>
            <pc:sldMk cId="2832149645" sldId="339"/>
            <ac:graphicFrameMk id="8" creationId="{E6B078C3-02A8-6A98-D995-4707A134D2BC}"/>
          </ac:graphicFrameMkLst>
        </pc:graphicFrameChg>
      </pc:sldChg>
      <pc:sldChg chg="modSp add mod">
        <pc:chgData name="BCHUA026@e.ntu.edu.sg" userId="461ec5b6-ea7c-400b-83d0-29cd857a69a7" providerId="ADAL" clId="{515C4D79-0D93-4C87-88CE-F9AA87C6DD21}" dt="2022-10-12T16:19:21.167" v="3321" actId="20577"/>
        <pc:sldMkLst>
          <pc:docMk/>
          <pc:sldMk cId="3062518958" sldId="340"/>
        </pc:sldMkLst>
        <pc:spChg chg="mod">
          <ac:chgData name="BCHUA026@e.ntu.edu.sg" userId="461ec5b6-ea7c-400b-83d0-29cd857a69a7" providerId="ADAL" clId="{515C4D79-0D93-4C87-88CE-F9AA87C6DD21}" dt="2022-10-12T16:19:21.167" v="3321" actId="20577"/>
          <ac:spMkLst>
            <pc:docMk/>
            <pc:sldMk cId="3062518958" sldId="340"/>
            <ac:spMk id="3" creationId="{E4B89154-3564-8016-C4CB-80AF57911506}"/>
          </ac:spMkLst>
        </pc:spChg>
      </pc:sldChg>
      <pc:sldChg chg="addSp delSp modSp add mod">
        <pc:chgData name="BCHUA026@e.ntu.edu.sg" userId="461ec5b6-ea7c-400b-83d0-29cd857a69a7" providerId="ADAL" clId="{515C4D79-0D93-4C87-88CE-F9AA87C6DD21}" dt="2022-10-12T16:46:48.948" v="4142" actId="20577"/>
        <pc:sldMkLst>
          <pc:docMk/>
          <pc:sldMk cId="134358395" sldId="341"/>
        </pc:sldMkLst>
        <pc:spChg chg="mod">
          <ac:chgData name="BCHUA026@e.ntu.edu.sg" userId="461ec5b6-ea7c-400b-83d0-29cd857a69a7" providerId="ADAL" clId="{515C4D79-0D93-4C87-88CE-F9AA87C6DD21}" dt="2022-10-12T16:37:37.094" v="3676" actId="6549"/>
          <ac:spMkLst>
            <pc:docMk/>
            <pc:sldMk cId="134358395" sldId="341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6:33:02.274" v="3356" actId="20577"/>
          <ac:spMkLst>
            <pc:docMk/>
            <pc:sldMk cId="134358395" sldId="341"/>
            <ac:spMk id="4" creationId="{EE7681D0-066A-95C4-145C-A4937BD0A75A}"/>
          </ac:spMkLst>
        </pc:spChg>
        <pc:graphicFrameChg chg="add mod modGraphic">
          <ac:chgData name="BCHUA026@e.ntu.edu.sg" userId="461ec5b6-ea7c-400b-83d0-29cd857a69a7" providerId="ADAL" clId="{515C4D79-0D93-4C87-88CE-F9AA87C6DD21}" dt="2022-10-12T16:46:48.948" v="4142" actId="20577"/>
          <ac:graphicFrameMkLst>
            <pc:docMk/>
            <pc:sldMk cId="134358395" sldId="341"/>
            <ac:graphicFrameMk id="2" creationId="{EEF9298B-77BB-418D-CBC0-852AB2B5A059}"/>
          </ac:graphicFrameMkLst>
        </pc:graphicFrameChg>
        <pc:picChg chg="add mod ord">
          <ac:chgData name="BCHUA026@e.ntu.edu.sg" userId="461ec5b6-ea7c-400b-83d0-29cd857a69a7" providerId="ADAL" clId="{515C4D79-0D93-4C87-88CE-F9AA87C6DD21}" dt="2022-10-12T16:37:01.128" v="3669" actId="167"/>
          <ac:picMkLst>
            <pc:docMk/>
            <pc:sldMk cId="134358395" sldId="341"/>
            <ac:picMk id="5" creationId="{AC2127BC-4113-9EC5-AAF6-496DD1A23138}"/>
          </ac:picMkLst>
        </pc:picChg>
        <pc:picChg chg="del">
          <ac:chgData name="BCHUA026@e.ntu.edu.sg" userId="461ec5b6-ea7c-400b-83d0-29cd857a69a7" providerId="ADAL" clId="{515C4D79-0D93-4C87-88CE-F9AA87C6DD21}" dt="2022-10-12T16:34:32.043" v="3456" actId="478"/>
          <ac:picMkLst>
            <pc:docMk/>
            <pc:sldMk cId="134358395" sldId="341"/>
            <ac:picMk id="7" creationId="{D47E1E12-EA7C-FBAC-6D30-AF87932515A7}"/>
          </ac:picMkLst>
        </pc:picChg>
        <pc:picChg chg="del">
          <ac:chgData name="BCHUA026@e.ntu.edu.sg" userId="461ec5b6-ea7c-400b-83d0-29cd857a69a7" providerId="ADAL" clId="{515C4D79-0D93-4C87-88CE-F9AA87C6DD21}" dt="2022-10-12T16:34:32.874" v="3457" actId="478"/>
          <ac:picMkLst>
            <pc:docMk/>
            <pc:sldMk cId="134358395" sldId="341"/>
            <ac:picMk id="8" creationId="{CF3DE0F2-1E9A-8822-EF1B-32D194DA9005}"/>
          </ac:picMkLst>
        </pc:picChg>
      </pc:sldChg>
      <pc:sldChg chg="add del">
        <pc:chgData name="BCHUA026@e.ntu.edu.sg" userId="461ec5b6-ea7c-400b-83d0-29cd857a69a7" providerId="ADAL" clId="{515C4D79-0D93-4C87-88CE-F9AA87C6DD21}" dt="2022-10-12T16:58:39.166" v="4392" actId="47"/>
        <pc:sldMkLst>
          <pc:docMk/>
          <pc:sldMk cId="2020893630" sldId="342"/>
        </pc:sldMkLst>
      </pc:sldChg>
    </pc:docChg>
  </pc:docChgLst>
  <pc:docChgLst>
    <pc:chgData name="#CHUA BING HONG#" userId="461ec5b6-ea7c-400b-83d0-29cd857a69a7" providerId="ADAL" clId="{515C4D79-0D93-4C87-88CE-F9AA87C6DD21}"/>
    <pc:docChg chg="custSel modSld">
      <pc:chgData name="#CHUA BING HONG#" userId="461ec5b6-ea7c-400b-83d0-29cd857a69a7" providerId="ADAL" clId="{515C4D79-0D93-4C87-88CE-F9AA87C6DD21}" dt="2022-10-12T21:36:48.862" v="5" actId="14100"/>
      <pc:docMkLst>
        <pc:docMk/>
      </pc:docMkLst>
      <pc:sldChg chg="addSp delSp modSp mod">
        <pc:chgData name="#CHUA BING HONG#" userId="461ec5b6-ea7c-400b-83d0-29cd857a69a7" providerId="ADAL" clId="{515C4D79-0D93-4C87-88CE-F9AA87C6DD21}" dt="2022-10-12T21:36:48.862" v="5" actId="14100"/>
        <pc:sldMkLst>
          <pc:docMk/>
          <pc:sldMk cId="134358395" sldId="341"/>
        </pc:sldMkLst>
        <pc:picChg chg="del mod">
          <ac:chgData name="#CHUA BING HONG#" userId="461ec5b6-ea7c-400b-83d0-29cd857a69a7" providerId="ADAL" clId="{515C4D79-0D93-4C87-88CE-F9AA87C6DD21}" dt="2022-10-12T21:36:44.611" v="3" actId="478"/>
          <ac:picMkLst>
            <pc:docMk/>
            <pc:sldMk cId="134358395" sldId="341"/>
            <ac:picMk id="5" creationId="{AC2127BC-4113-9EC5-AAF6-496DD1A23138}"/>
          </ac:picMkLst>
        </pc:picChg>
        <pc:picChg chg="add mod">
          <ac:chgData name="#CHUA BING HONG#" userId="461ec5b6-ea7c-400b-83d0-29cd857a69a7" providerId="ADAL" clId="{515C4D79-0D93-4C87-88CE-F9AA87C6DD21}" dt="2022-10-12T21:36:48.862" v="5" actId="14100"/>
          <ac:picMkLst>
            <pc:docMk/>
            <pc:sldMk cId="134358395" sldId="341"/>
            <ac:picMk id="7" creationId="{AF4B9F78-2547-1A04-C14C-76CEBC89D2E1}"/>
          </ac:picMkLst>
        </pc:picChg>
      </pc:sldChg>
    </pc:docChg>
  </pc:docChgLst>
  <pc:docChgLst>
    <pc:chgData name="#CHUA BING HONG#" userId="461ec5b6-ea7c-400b-83d0-29cd857a69a7" providerId="ADAL" clId="{07DCBE1D-46E7-456E-B217-E668D1918842}"/>
    <pc:docChg chg="undo custSel delSld modSld">
      <pc:chgData name="#CHUA BING HONG#" userId="461ec5b6-ea7c-400b-83d0-29cd857a69a7" providerId="ADAL" clId="{07DCBE1D-46E7-456E-B217-E668D1918842}" dt="2022-10-10T20:26:45.245" v="294" actId="20577"/>
      <pc:docMkLst>
        <pc:docMk/>
      </pc:docMkLst>
      <pc:sldChg chg="del">
        <pc:chgData name="#CHUA BING HONG#" userId="461ec5b6-ea7c-400b-83d0-29cd857a69a7" providerId="ADAL" clId="{07DCBE1D-46E7-456E-B217-E668D1918842}" dt="2022-10-10T19:40:21.187" v="138" actId="47"/>
        <pc:sldMkLst>
          <pc:docMk/>
          <pc:sldMk cId="3546121327" sldId="295"/>
        </pc:sldMkLst>
      </pc:sldChg>
      <pc:sldChg chg="modSp mod">
        <pc:chgData name="#CHUA BING HONG#" userId="461ec5b6-ea7c-400b-83d0-29cd857a69a7" providerId="ADAL" clId="{07DCBE1D-46E7-456E-B217-E668D1918842}" dt="2022-10-10T20:26:45.245" v="294" actId="20577"/>
        <pc:sldMkLst>
          <pc:docMk/>
          <pc:sldMk cId="801226576" sldId="324"/>
        </pc:sldMkLst>
        <pc:spChg chg="mod">
          <ac:chgData name="#CHUA BING HONG#" userId="461ec5b6-ea7c-400b-83d0-29cd857a69a7" providerId="ADAL" clId="{07DCBE1D-46E7-456E-B217-E668D1918842}" dt="2022-10-10T20:26:45.245" v="294" actId="20577"/>
          <ac:spMkLst>
            <pc:docMk/>
            <pc:sldMk cId="801226576" sldId="324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07DCBE1D-46E7-456E-B217-E668D1918842}" dt="2022-10-10T19:40:21.187" v="138" actId="47"/>
        <pc:sldMkLst>
          <pc:docMk/>
          <pc:sldMk cId="3206837914" sldId="325"/>
        </pc:sldMkLst>
      </pc:sldChg>
      <pc:sldChg chg="del">
        <pc:chgData name="#CHUA BING HONG#" userId="461ec5b6-ea7c-400b-83d0-29cd857a69a7" providerId="ADAL" clId="{07DCBE1D-46E7-456E-B217-E668D1918842}" dt="2022-10-10T19:40:21.187" v="138" actId="47"/>
        <pc:sldMkLst>
          <pc:docMk/>
          <pc:sldMk cId="1206130351" sldId="326"/>
        </pc:sldMkLst>
      </pc:sldChg>
      <pc:sldChg chg="modSp mod">
        <pc:chgData name="#CHUA BING HONG#" userId="461ec5b6-ea7c-400b-83d0-29cd857a69a7" providerId="ADAL" clId="{07DCBE1D-46E7-456E-B217-E668D1918842}" dt="2022-10-10T20:11:59.247" v="170" actId="20577"/>
        <pc:sldMkLst>
          <pc:docMk/>
          <pc:sldMk cId="1827910503" sldId="327"/>
        </pc:sldMkLst>
        <pc:spChg chg="mod">
          <ac:chgData name="#CHUA BING HONG#" userId="461ec5b6-ea7c-400b-83d0-29cd857a69a7" providerId="ADAL" clId="{07DCBE1D-46E7-456E-B217-E668D1918842}" dt="2022-10-10T20:11:59.247" v="170" actId="20577"/>
          <ac:spMkLst>
            <pc:docMk/>
            <pc:sldMk cId="1827910503" sldId="327"/>
            <ac:spMk id="3" creationId="{E4B89154-3564-8016-C4CB-80AF57911506}"/>
          </ac:spMkLst>
        </pc:spChg>
        <pc:spChg chg="mod">
          <ac:chgData name="#CHUA BING HONG#" userId="461ec5b6-ea7c-400b-83d0-29cd857a69a7" providerId="ADAL" clId="{07DCBE1D-46E7-456E-B217-E668D1918842}" dt="2022-10-10T19:39:25.589" v="16" actId="20577"/>
          <ac:spMkLst>
            <pc:docMk/>
            <pc:sldMk cId="1827910503" sldId="327"/>
            <ac:spMk id="4" creationId="{EE7681D0-066A-95C4-145C-A4937BD0A75A}"/>
          </ac:spMkLst>
        </pc:spChg>
      </pc:sldChg>
      <pc:sldChg chg="modSp mod">
        <pc:chgData name="#CHUA BING HONG#" userId="461ec5b6-ea7c-400b-83d0-29cd857a69a7" providerId="ADAL" clId="{07DCBE1D-46E7-456E-B217-E668D1918842}" dt="2022-10-10T19:38:24.102" v="8"/>
        <pc:sldMkLst>
          <pc:docMk/>
          <pc:sldMk cId="2941745959" sldId="328"/>
        </pc:sldMkLst>
        <pc:spChg chg="mod">
          <ac:chgData name="#CHUA BING HONG#" userId="461ec5b6-ea7c-400b-83d0-29cd857a69a7" providerId="ADAL" clId="{07DCBE1D-46E7-456E-B217-E668D1918842}" dt="2022-10-10T19:38:24.102" v="8"/>
          <ac:spMkLst>
            <pc:docMk/>
            <pc:sldMk cId="2941745959" sldId="328"/>
            <ac:spMk id="3" creationId="{E4B89154-3564-8016-C4CB-80AF579115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28A3-7BF2-4F78-81BB-CEC6BC802A63}" type="datetimeFigureOut">
              <a:rPr lang="en-SG" smtClean="0"/>
              <a:t>13/10/2022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3D323-38CE-4824-B614-FB82EB98BE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198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0377-A51E-9E4A-1519-3DDBD81CA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AA15F-8575-9A57-4106-A87E7E763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6F362-D75A-4E98-27F8-DB6234C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ADF8-B2F2-484E-8A2F-40E4E216A49F}" type="datetime1">
              <a:rPr lang="en-SG" smtClean="0"/>
              <a:t>13/10/2022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C4B9-6828-B5BD-01F7-181C2B9F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56B9C-144F-573F-8683-220B741E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306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E3FD-90DF-1F17-F2FD-ADFBCD67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4F24B-D7B1-CB9C-7236-29F2DBE83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82737-552A-35E4-87B3-27525C1E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580B-49F5-4B7D-965D-AC02C57286B1}" type="datetime1">
              <a:rPr lang="en-SG" smtClean="0"/>
              <a:t>13/10/2022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B520-7A1A-BA9C-77DD-66C944AA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C98A1-057E-4EE0-BC61-D131B23C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329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538AD-2AEB-0E97-D00D-445EE2695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1F5D5-F949-737E-8F93-FC283538F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326E0-8BBB-B904-E4A7-65B4DF4E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2628-5944-4825-8006-48E5CC4966FB}" type="datetime1">
              <a:rPr lang="en-SG" smtClean="0"/>
              <a:t>13/10/2022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CD94-ED1C-CC43-B35D-2C70741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E204-7C95-3D55-E7AB-3BC7EEE8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001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87F7-E3FC-A827-7422-C410331F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0910-1738-D56B-D339-566F7CE1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DCCA8-3578-7BCF-1B62-D4EFB7A0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D07-2300-4D2D-B090-1E833A6E3F5E}" type="datetime1">
              <a:rPr lang="en-SG" smtClean="0"/>
              <a:t>13/10/2022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C034-35B2-F31E-CAC8-1087A550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FCB7D-A754-6A48-637D-BA327019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71BE-8276-37AA-07A9-7B6648EE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97ECA-440A-C5EC-96E7-15686CB5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A3524-BF72-8B6E-59DF-92BE76F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84EB-9D35-45AE-875E-E7FEF0BFCC00}" type="datetime1">
              <a:rPr lang="en-SG" smtClean="0"/>
              <a:t>13/10/2022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61FF-96A2-B007-C427-0F82E392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EBC99-5064-D7DF-3942-EE54E65D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387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C4E6-D186-23B3-C01E-A102E417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60ED-EF6C-43C1-D9A8-D72BB6783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D611-6D4C-8807-A061-EAE9B9013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1680-7CA2-CF2F-AD07-7AC52B7F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5850-5749-4E52-950E-2C6E00D6F612}" type="datetime1">
              <a:rPr lang="en-SG" smtClean="0"/>
              <a:t>13/10/2022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1256B-E725-A079-CF7D-3E411FB1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93FB-9C2C-0260-AD75-91C870BC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880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880D-042A-C16B-D6F7-9EE210EDF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F530-6DAA-18F6-728E-48789F5D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9FC48-D3DB-9E7D-33EA-F8AF91605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655A8-DC9F-7128-6D5F-19F9ED8E2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E9F7-C49E-0E1A-1741-389164130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E5C17-FA63-07A7-7067-FA081A1A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E76B-4713-42FF-B7D1-1C62B060D226}" type="datetime1">
              <a:rPr lang="en-SG" smtClean="0"/>
              <a:t>13/10/2022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9C966-850F-501B-1857-A9A7937D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22D2F-36AE-7292-B63A-AAB7A5A6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35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B1B2-72DE-0FA2-4C84-1352C8A2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A26AD-A27E-1549-440C-669BFE28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8992-2C41-4AE8-A2CD-C370A6891BC3}" type="datetime1">
              <a:rPr lang="en-SG" smtClean="0"/>
              <a:t>13/10/2022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6615E-9F9E-9AE4-DB25-B840F4B5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7A7F9-EB02-613B-CB87-220260B2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709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0B609-8995-5B1C-1A3B-8A89C39F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D42D-C6F2-4F15-A8FE-D30CCCB6EC30}" type="datetime1">
              <a:rPr lang="en-SG" smtClean="0"/>
              <a:t>13/10/2022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D069C-A446-36CA-A647-2BDAFA09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8B3FA-24E0-A069-4C71-9AEE24CA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455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6559-0395-1E36-1B11-C0E4B0E9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1EA4-8E30-F159-6816-4E380138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CEE93-E015-9938-5692-1842B687A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E6696-6CAE-3A0E-ECCC-6E63891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4E3F-D146-45F4-B586-4A509E1424B2}" type="datetime1">
              <a:rPr lang="en-SG" smtClean="0"/>
              <a:t>13/10/2022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480AD-AE02-23F2-5539-C37F02CF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97C2B-885B-2F64-165A-F6AFC8EB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091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B7D0-F29D-17B8-50BD-F605064C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471D8-4CC7-EA96-3CE5-D0D9208D0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FADD-2C95-FFBB-9AC6-FD1CD47EF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AF771-BCF1-761F-D4B9-0D1CB838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7D91-30B4-4AF7-A35D-4EE233C7071D}" type="datetime1">
              <a:rPr lang="en-SG" smtClean="0"/>
              <a:t>13/10/2022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02826-3DA7-5BB2-7718-6D9A577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E45B-D4A4-6CF4-2FBB-0E8AD3F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452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2E8C3-F448-771F-D291-2A1698CC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8C582-F9AA-9916-6807-123E879C0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06474-191C-A86B-8431-367AD4587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B44E9-B35A-4C32-A391-5205A6FFF6A6}" type="datetime1">
              <a:rPr lang="en-SG" smtClean="0"/>
              <a:t>13/10/2022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1FC3A-DAED-8CDE-974A-B65932AE3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81849-7A3F-E5A4-0A85-6217EA3FA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938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Mass measurements</a:t>
            </a:r>
          </a:p>
          <a:p>
            <a:r>
              <a:rPr lang="en-SG" dirty="0"/>
              <a:t>Upper bound</a:t>
            </a:r>
          </a:p>
          <a:p>
            <a:r>
              <a:rPr lang="en-SG" dirty="0"/>
              <a:t>20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03117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Method (</a:t>
            </a:r>
            <a:r>
              <a:rPr lang="en-SG" dirty="0" err="1"/>
              <a:t>Savgol</a:t>
            </a:r>
            <a:r>
              <a:rPr lang="en-SG" dirty="0"/>
              <a:t>-derivative cut)</a:t>
            </a:r>
          </a:p>
          <a:p>
            <a:pPr lvl="1"/>
            <a:r>
              <a:rPr lang="en-SG" dirty="0"/>
              <a:t>Verdict: not much change in spline, reduced data range.</a:t>
            </a:r>
          </a:p>
          <a:p>
            <a:pPr lvl="1"/>
            <a:r>
              <a:rPr lang="en-SG" dirty="0"/>
              <a:t>Still, at least the bound selection is systematic</a:t>
            </a:r>
          </a:p>
          <a:p>
            <a:pPr lvl="2"/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Upper Bound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094BDF5-2DBA-B2F0-8887-08AA1B66D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50409"/>
            <a:ext cx="5363455" cy="4407592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B4B4E1CD-DD35-A2BC-5FDF-AC8B69F6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45" y="2450408"/>
            <a:ext cx="5363455" cy="44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0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9FA45F6-3F13-5945-C569-471917DC0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96" y="2331148"/>
            <a:ext cx="5265026" cy="4464218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2864D4F-6357-EE4F-07E1-375612CE8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1" y="2331149"/>
            <a:ext cx="5265025" cy="44642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Interesting note:</a:t>
            </a:r>
          </a:p>
          <a:p>
            <a:pPr lvl="1"/>
            <a:r>
              <a:rPr lang="en-SG" dirty="0"/>
              <a:t>Lab measurements gave 20 </a:t>
            </a:r>
            <a:r>
              <a:rPr lang="en-SG" dirty="0" err="1"/>
              <a:t>wt</a:t>
            </a:r>
            <a:r>
              <a:rPr lang="en-SG" dirty="0"/>
              <a:t>%, liquidus alignment gave 20 </a:t>
            </a:r>
            <a:r>
              <a:rPr lang="en-SG" dirty="0" err="1"/>
              <a:t>wt</a:t>
            </a:r>
            <a:r>
              <a:rPr lang="en-SG" dirty="0"/>
              <a:t>%.</a:t>
            </a:r>
          </a:p>
          <a:p>
            <a:r>
              <a:rPr lang="en-SG" dirty="0"/>
              <a:t>Melt phase aligns with majority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20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01036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3.1 </a:t>
            </a:r>
            <a:r>
              <a:rPr lang="en-SG" dirty="0" err="1"/>
              <a:t>wt</a:t>
            </a:r>
            <a:r>
              <a:rPr lang="en-SG" dirty="0"/>
              <a:t>%, 1 ml, small heat flow</a:t>
            </a:r>
          </a:p>
          <a:p>
            <a:pPr lvl="1"/>
            <a:r>
              <a:rPr lang="en-SG" dirty="0"/>
              <a:t>Lab measurements gave 2.85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  <a:p>
            <a:r>
              <a:rPr lang="en-SG" dirty="0"/>
              <a:t>Lower, for both melt and pure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20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47E1E12-EA7C-FBAC-6D30-AF8793251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35" y="2618948"/>
            <a:ext cx="5158365" cy="4239052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CF3DE0F2-1E9A-8822-EF1B-32D194DA9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8" y="2618948"/>
            <a:ext cx="5158364" cy="42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5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20193F3-8B61-FC06-3EB9-18C58128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79" y="1889171"/>
            <a:ext cx="5277322" cy="49688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From liquidus alignment method for determining </a:t>
            </a:r>
            <a:r>
              <a:rPr lang="en-SG" dirty="0" err="1"/>
              <a:t>wt</a:t>
            </a:r>
            <a:r>
              <a:rPr lang="en-SG" dirty="0"/>
              <a:t>%,</a:t>
            </a:r>
            <a:br>
              <a:rPr lang="en-SG" dirty="0"/>
            </a:br>
            <a:r>
              <a:rPr lang="en-SG" dirty="0"/>
              <a:t>low </a:t>
            </a:r>
            <a:r>
              <a:rPr lang="en-SG" dirty="0" err="1"/>
              <a:t>wt</a:t>
            </a:r>
            <a:r>
              <a:rPr lang="en-SG" dirty="0"/>
              <a:t>%, high errors.</a:t>
            </a:r>
          </a:p>
          <a:p>
            <a:r>
              <a:rPr lang="en-SG" dirty="0"/>
              <a:t>Since in melt phase, all measurements are</a:t>
            </a:r>
            <a:br>
              <a:rPr lang="en-SG" dirty="0"/>
            </a:br>
            <a:r>
              <a:rPr lang="en-SG" dirty="0"/>
              <a:t>of the same T-</a:t>
            </a:r>
            <a:r>
              <a:rPr lang="en-SG" dirty="0" err="1"/>
              <a:t>wt</a:t>
            </a:r>
            <a:r>
              <a:rPr lang="en-SG" dirty="0"/>
              <a:t>% composition,</a:t>
            </a:r>
          </a:p>
          <a:p>
            <a:pPr lvl="1"/>
            <a:r>
              <a:rPr lang="en-SG" dirty="0"/>
              <a:t>Higher </a:t>
            </a:r>
            <a:r>
              <a:rPr lang="en-SG" dirty="0" err="1"/>
              <a:t>wt</a:t>
            </a:r>
            <a:r>
              <a:rPr lang="en-SG" dirty="0"/>
              <a:t>% samples </a:t>
            </a:r>
            <a:r>
              <a:rPr lang="en-SG" dirty="0">
                <a:sym typeface="Wingdings" panose="05000000000000000000" pitchFamily="2" charset="2"/>
              </a:rPr>
              <a:t> lower errors</a:t>
            </a:r>
          </a:p>
          <a:p>
            <a:pPr lvl="1"/>
            <a:r>
              <a:rPr lang="en-SG" dirty="0">
                <a:sym typeface="Wingdings" panose="05000000000000000000" pitchFamily="2" charset="2"/>
              </a:rPr>
              <a:t>Lower </a:t>
            </a:r>
            <a:r>
              <a:rPr lang="en-SG" dirty="0" err="1">
                <a:sym typeface="Wingdings" panose="05000000000000000000" pitchFamily="2" charset="2"/>
              </a:rPr>
              <a:t>wt</a:t>
            </a:r>
            <a:r>
              <a:rPr lang="en-SG" dirty="0">
                <a:sym typeface="Wingdings" panose="05000000000000000000" pitchFamily="2" charset="2"/>
              </a:rPr>
              <a:t>% samples  more data at higher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>
                <a:sym typeface="Wingdings" panose="05000000000000000000" pitchFamily="2" charset="2"/>
              </a:rPr>
              <a:t>temperatures (230-260 K region)</a:t>
            </a:r>
            <a:r>
              <a:rPr lang="en-SG" dirty="0"/>
              <a:t> </a:t>
            </a:r>
            <a:r>
              <a:rPr lang="en-SG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K)</a:t>
            </a:r>
            <a:endParaRPr lang="en-SG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Uncertainties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EF9298B-77BB-418D-CBC0-852AB2B5A0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1735952"/>
                  </p:ext>
                </p:extLst>
              </p:nvPr>
            </p:nvGraphicFramePr>
            <p:xfrm>
              <a:off x="548628" y="4081597"/>
              <a:ext cx="4135162" cy="259588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067581">
                      <a:extLst>
                        <a:ext uri="{9D8B030D-6E8A-4147-A177-3AD203B41FA5}">
                          <a16:colId xmlns:a16="http://schemas.microsoft.com/office/drawing/2014/main" val="2099159829"/>
                        </a:ext>
                      </a:extLst>
                    </a:gridCol>
                    <a:gridCol w="2067581">
                      <a:extLst>
                        <a:ext uri="{9D8B030D-6E8A-4147-A177-3AD203B41FA5}">
                          <a16:colId xmlns:a16="http://schemas.microsoft.com/office/drawing/2014/main" val="42118837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sz="1600" b="1" dirty="0"/>
                            <a:t>Liquidus Peak T (K)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6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SG" sz="1600" b="1" i="1" smtClean="0">
                                      <a:latin typeface="Cambria Math" panose="02040503050406030204" pitchFamily="18" charset="0"/>
                                    </a:rPr>
                                    <m:t>𝒔𝒂𝒎𝒑𝒍𝒆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sz="1600" b="1" dirty="0"/>
                            <a:t> (</a:t>
                          </a:r>
                          <a:r>
                            <a:rPr lang="en-SG" sz="1600" b="1" dirty="0" err="1"/>
                            <a:t>wt</a:t>
                          </a:r>
                          <a:r>
                            <a:rPr lang="en-SG" sz="1600" b="1" dirty="0"/>
                            <a:t>%)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1248017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274.5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?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70607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271.0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 </a:t>
                          </a:r>
                          <a:r>
                            <a:rPr lang="en-SG" sz="1600" dirty="0">
                              <a:latin typeface="+mn-lt"/>
                            </a:rPr>
                            <a:t>± 0.9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43915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267.8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 </a:t>
                          </a:r>
                          <a:r>
                            <a:rPr lang="en-SG" sz="1600" dirty="0">
                              <a:latin typeface="+mn-lt"/>
                            </a:rPr>
                            <a:t>± 0.7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7723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262.5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8.1 </a:t>
                          </a:r>
                          <a:r>
                            <a:rPr lang="en-SG" sz="1600" dirty="0">
                              <a:latin typeface="+mn-lt"/>
                            </a:rPr>
                            <a:t>± 0.6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58312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259.6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9.7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99100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207.2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26.9 </a:t>
                          </a:r>
                          <a:r>
                            <a:rPr lang="en-SG" sz="1600" dirty="0">
                              <a:latin typeface="+mn-lt"/>
                            </a:rPr>
                            <a:t>± 0.2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32048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EF9298B-77BB-418D-CBC0-852AB2B5A0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1735952"/>
                  </p:ext>
                </p:extLst>
              </p:nvPr>
            </p:nvGraphicFramePr>
            <p:xfrm>
              <a:off x="548628" y="4081597"/>
              <a:ext cx="4135162" cy="259588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067581">
                      <a:extLst>
                        <a:ext uri="{9D8B030D-6E8A-4147-A177-3AD203B41FA5}">
                          <a16:colId xmlns:a16="http://schemas.microsoft.com/office/drawing/2014/main" val="2099159829"/>
                        </a:ext>
                      </a:extLst>
                    </a:gridCol>
                    <a:gridCol w="2067581">
                      <a:extLst>
                        <a:ext uri="{9D8B030D-6E8A-4147-A177-3AD203B41FA5}">
                          <a16:colId xmlns:a16="http://schemas.microsoft.com/office/drawing/2014/main" val="42118837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sz="1600" b="1" dirty="0"/>
                            <a:t>Liquidus Peak T (K)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100294" t="-1639" r="-588" b="-6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017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274.5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?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270607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271.0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 </a:t>
                          </a:r>
                          <a:r>
                            <a:rPr lang="en-SG" sz="1600" dirty="0">
                              <a:latin typeface="+mn-lt"/>
                            </a:rPr>
                            <a:t>± 0.9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43915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267.8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4.9 </a:t>
                          </a:r>
                          <a:r>
                            <a:rPr lang="en-SG" sz="1600" dirty="0">
                              <a:latin typeface="+mn-lt"/>
                            </a:rPr>
                            <a:t>± 0.7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977238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262.5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8.1 </a:t>
                          </a:r>
                          <a:r>
                            <a:rPr lang="en-SG" sz="1600" dirty="0">
                              <a:latin typeface="+mn-lt"/>
                            </a:rPr>
                            <a:t>± 0.6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858312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259.6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9.7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991004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207.2 </a:t>
                          </a:r>
                          <a:r>
                            <a:rPr lang="en-SG" sz="1600" dirty="0">
                              <a:latin typeface="+mn-lt"/>
                            </a:rPr>
                            <a:t>± 0.5</a:t>
                          </a:r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26.9 </a:t>
                          </a:r>
                          <a:r>
                            <a:rPr lang="en-SG" sz="1600" dirty="0">
                              <a:latin typeface="+mn-lt"/>
                            </a:rPr>
                            <a:t>± 0.2</a:t>
                          </a:r>
                          <a:endParaRPr lang="en-SG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1320485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358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569199"/>
          </a:xfrm>
        </p:spPr>
        <p:txBody>
          <a:bodyPr>
            <a:normAutofit/>
          </a:bodyPr>
          <a:lstStyle/>
          <a:p>
            <a:r>
              <a:rPr lang="en-SG" dirty="0"/>
              <a:t>Using liquidus alignment method and </a:t>
            </a:r>
            <a:r>
              <a:rPr lang="en-SG" dirty="0" err="1"/>
              <a:t>savgol</a:t>
            </a:r>
            <a:r>
              <a:rPr lang="en-SG" dirty="0"/>
              <a:t>-derivative cut-off, majority of samples seem to align and give a consistent Cp in melt phase.</a:t>
            </a:r>
          </a:p>
          <a:p>
            <a:r>
              <a:rPr lang="en-SG" dirty="0"/>
              <a:t>Moving forward, aim to redo anomalous experiments</a:t>
            </a:r>
          </a:p>
          <a:p>
            <a:pPr lvl="1"/>
            <a:r>
              <a:rPr lang="en-SG" dirty="0"/>
              <a:t>Oct 11-14: 15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  <a:p>
            <a:pPr lvl="1"/>
            <a:r>
              <a:rPr lang="en-SG" dirty="0"/>
              <a:t>Oct 17-20: “1.42” / 2 </a:t>
            </a:r>
            <a:r>
              <a:rPr lang="en-SG" dirty="0" err="1"/>
              <a:t>wt</a:t>
            </a:r>
            <a:r>
              <a:rPr lang="en-SG" dirty="0"/>
              <a:t>% (due to liquidus peak &gt;273 K)</a:t>
            </a:r>
          </a:p>
          <a:p>
            <a:pPr lvl="1"/>
            <a:r>
              <a:rPr lang="en-SG" dirty="0"/>
              <a:t>Oct 24-27: “2.84” / 4 </a:t>
            </a:r>
            <a:r>
              <a:rPr lang="en-SG" dirty="0" err="1"/>
              <a:t>wt</a:t>
            </a:r>
            <a:r>
              <a:rPr lang="en-SG" dirty="0"/>
              <a:t>% (due to wild Cp values)</a:t>
            </a:r>
          </a:p>
          <a:p>
            <a:pPr lvl="1"/>
            <a:r>
              <a:rPr lang="en-SG" dirty="0"/>
              <a:t>Oct 28-31: “5.11” / 6 </a:t>
            </a:r>
            <a:r>
              <a:rPr lang="en-SG" dirty="0" err="1"/>
              <a:t>wt</a:t>
            </a:r>
            <a:r>
              <a:rPr lang="en-SG" dirty="0"/>
              <a:t>% (due to higher than normal Cp)</a:t>
            </a:r>
          </a:p>
          <a:p>
            <a:endParaRPr lang="en-SG" dirty="0"/>
          </a:p>
          <a:p>
            <a:r>
              <a:rPr lang="en-SG" dirty="0"/>
              <a:t>Simultaneously, work with Marshall on incorporating current </a:t>
            </a:r>
            <a:r>
              <a:rPr lang="en-SG" dirty="0" err="1"/>
              <a:t>SeaFreeze</a:t>
            </a:r>
            <a:r>
              <a:rPr lang="en-SG" dirty="0"/>
              <a:t> NH3 EOS into </a:t>
            </a:r>
            <a:r>
              <a:rPr lang="en-SG" dirty="0" err="1"/>
              <a:t>PlanetProfile</a:t>
            </a:r>
            <a:endParaRPr lang="en-SG" dirty="0"/>
          </a:p>
          <a:p>
            <a:r>
              <a:rPr lang="en-SG" dirty="0"/>
              <a:t>Think of method to combine all (non-anomalous) melt phase data into one fit, and associated uncertainty (weighted average fit)</a:t>
            </a:r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Plan Forward</a:t>
            </a:r>
          </a:p>
        </p:txBody>
      </p:sp>
    </p:spTree>
    <p:extLst>
      <p:ext uri="{BB962C8B-B14F-4D97-AF65-F5344CB8AC3E}">
        <p14:creationId xmlns:p14="http://schemas.microsoft.com/office/powerpoint/2010/main" val="138574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569199"/>
          </a:xfrm>
        </p:spPr>
        <p:txBody>
          <a:bodyPr>
            <a:normAutofit/>
          </a:bodyPr>
          <a:lstStyle/>
          <a:p>
            <a:r>
              <a:rPr lang="en-SG" dirty="0"/>
              <a:t>Affects Cp results:</a:t>
            </a:r>
          </a:p>
          <a:p>
            <a:pPr lvl="1"/>
            <a:r>
              <a:rPr lang="en-SG" dirty="0"/>
              <a:t>Ice Cp being lower than literature</a:t>
            </a:r>
          </a:p>
          <a:p>
            <a:pPr lvl="1"/>
            <a:r>
              <a:rPr lang="en-SG" dirty="0"/>
              <a:t>Density measurements being lower than lit</a:t>
            </a:r>
          </a:p>
          <a:p>
            <a:endParaRPr lang="en-SG" dirty="0"/>
          </a:p>
          <a:p>
            <a:r>
              <a:rPr lang="en-SG" dirty="0"/>
              <a:t>Does not affect Cp results:</a:t>
            </a:r>
          </a:p>
          <a:p>
            <a:pPr lvl="1"/>
            <a:r>
              <a:rPr lang="en-SG" dirty="0"/>
              <a:t>ADH double peaks</a:t>
            </a:r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Unanswered Questions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B16B4A7-40FC-4428-DEB1-1907D25D2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963" y="3411806"/>
            <a:ext cx="4329655" cy="344619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A0ACD45-D971-0219-169A-F8B4D657E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45" y="54905"/>
            <a:ext cx="4260692" cy="32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5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Calibration</a:t>
            </a:r>
          </a:p>
          <a:p>
            <a:pPr lvl="1"/>
            <a:r>
              <a:rPr lang="en-SG" dirty="0"/>
              <a:t>Calibrated mass from HP Calorimeter</a:t>
            </a:r>
          </a:p>
          <a:p>
            <a:pPr lvl="2"/>
            <a:r>
              <a:rPr lang="en-SG" dirty="0"/>
              <a:t>2x 4g mass, measures 4.06g, 4.07g, ~1.5% error</a:t>
            </a:r>
          </a:p>
          <a:p>
            <a:pPr lvl="1"/>
            <a:r>
              <a:rPr lang="en-SG" dirty="0"/>
              <a:t>H</a:t>
            </a:r>
            <a:r>
              <a:rPr lang="en-SG" baseline="-25000" dirty="0"/>
              <a:t>2</a:t>
            </a:r>
            <a:r>
              <a:rPr lang="en-SG" dirty="0"/>
              <a:t>O measurements</a:t>
            </a:r>
          </a:p>
          <a:p>
            <a:pPr lvl="2"/>
            <a:r>
              <a:rPr lang="en-SG" dirty="0"/>
              <a:t>Accurate, and within instrument errors</a:t>
            </a:r>
          </a:p>
          <a:p>
            <a:pPr lvl="2"/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Mass Measurements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362027-F02A-5B1A-8196-F8E709D57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097863"/>
              </p:ext>
            </p:extLst>
          </p:nvPr>
        </p:nvGraphicFramePr>
        <p:xfrm>
          <a:off x="1435835" y="2997559"/>
          <a:ext cx="3683792" cy="2787015"/>
        </p:xfrm>
        <a:graphic>
          <a:graphicData uri="http://schemas.openxmlformats.org/drawingml/2006/table">
            <a:tbl>
              <a:tblPr firstRow="1" bandCol="1">
                <a:tableStyleId>{793D81CF-94F2-401A-BA57-92F5A7B2D0C5}</a:tableStyleId>
              </a:tblPr>
              <a:tblGrid>
                <a:gridCol w="920948">
                  <a:extLst>
                    <a:ext uri="{9D8B030D-6E8A-4147-A177-3AD203B41FA5}">
                      <a16:colId xmlns:a16="http://schemas.microsoft.com/office/drawing/2014/main" val="1551290957"/>
                    </a:ext>
                  </a:extLst>
                </a:gridCol>
                <a:gridCol w="920948">
                  <a:extLst>
                    <a:ext uri="{9D8B030D-6E8A-4147-A177-3AD203B41FA5}">
                      <a16:colId xmlns:a16="http://schemas.microsoft.com/office/drawing/2014/main" val="2156955092"/>
                    </a:ext>
                  </a:extLst>
                </a:gridCol>
                <a:gridCol w="920948">
                  <a:extLst>
                    <a:ext uri="{9D8B030D-6E8A-4147-A177-3AD203B41FA5}">
                      <a16:colId xmlns:a16="http://schemas.microsoft.com/office/drawing/2014/main" val="1378238984"/>
                    </a:ext>
                  </a:extLst>
                </a:gridCol>
                <a:gridCol w="920948">
                  <a:extLst>
                    <a:ext uri="{9D8B030D-6E8A-4147-A177-3AD203B41FA5}">
                      <a16:colId xmlns:a16="http://schemas.microsoft.com/office/drawing/2014/main" val="2403146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V (ml)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 (g)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 dirty="0">
                          <a:effectLst/>
                        </a:rPr>
                        <a:t>rho (g/ml)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64023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5.0299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1.0060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7478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4.9846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0.9969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31839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4.9970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0.9994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0805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5.0024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1.0005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3670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4.9913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0.9983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1341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2163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 dirty="0">
                          <a:effectLst/>
                        </a:rPr>
                        <a:t>mean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5.0010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1.0002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4576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>
                          <a:effectLst/>
                        </a:rPr>
                        <a:t>sd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0.0174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0.0035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03508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>
                          <a:effectLst/>
                        </a:rPr>
                        <a:t>range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0.0275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0.0077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7387004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Pipette error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64781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48D3FD-5FF5-50EF-2744-AA3054834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224654"/>
              </p:ext>
            </p:extLst>
          </p:nvPr>
        </p:nvGraphicFramePr>
        <p:xfrm>
          <a:off x="6096000" y="2997558"/>
          <a:ext cx="3942248" cy="2787015"/>
        </p:xfrm>
        <a:graphic>
          <a:graphicData uri="http://schemas.openxmlformats.org/drawingml/2006/table">
            <a:tbl>
              <a:tblPr firstRow="1" bandCol="1">
                <a:tableStyleId>{793D81CF-94F2-401A-BA57-92F5A7B2D0C5}</a:tableStyleId>
              </a:tblPr>
              <a:tblGrid>
                <a:gridCol w="985562">
                  <a:extLst>
                    <a:ext uri="{9D8B030D-6E8A-4147-A177-3AD203B41FA5}">
                      <a16:colId xmlns:a16="http://schemas.microsoft.com/office/drawing/2014/main" val="111496964"/>
                    </a:ext>
                  </a:extLst>
                </a:gridCol>
                <a:gridCol w="985562">
                  <a:extLst>
                    <a:ext uri="{9D8B030D-6E8A-4147-A177-3AD203B41FA5}">
                      <a16:colId xmlns:a16="http://schemas.microsoft.com/office/drawing/2014/main" val="3703819463"/>
                    </a:ext>
                  </a:extLst>
                </a:gridCol>
                <a:gridCol w="985562">
                  <a:extLst>
                    <a:ext uri="{9D8B030D-6E8A-4147-A177-3AD203B41FA5}">
                      <a16:colId xmlns:a16="http://schemas.microsoft.com/office/drawing/2014/main" val="1287448758"/>
                    </a:ext>
                  </a:extLst>
                </a:gridCol>
                <a:gridCol w="985562">
                  <a:extLst>
                    <a:ext uri="{9D8B030D-6E8A-4147-A177-3AD203B41FA5}">
                      <a16:colId xmlns:a16="http://schemas.microsoft.com/office/drawing/2014/main" val="37273101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V (ml)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 (g)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rho (g/ml)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898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1.0077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1.0077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518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0.9951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0.9951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9580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0.9983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0.9983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438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0.9957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0.9957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778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0.9963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0.9963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04135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0826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 dirty="0">
                          <a:effectLst/>
                        </a:rPr>
                        <a:t>mean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0.9986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0.9986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3521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>
                          <a:effectLst/>
                        </a:rPr>
                        <a:t>sd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0.0052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0.0052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23392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 dirty="0">
                          <a:effectLst/>
                        </a:rPr>
                        <a:t>range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0.0126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0.0126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433896"/>
                  </a:ext>
                </a:extLst>
              </a:tr>
              <a:tr h="1906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Pipette error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936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22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Calibration</a:t>
            </a:r>
          </a:p>
          <a:p>
            <a:pPr lvl="1"/>
            <a:r>
              <a:rPr lang="en-SG" dirty="0"/>
              <a:t>Calibrated mass from HP Calorimeter</a:t>
            </a:r>
          </a:p>
          <a:p>
            <a:pPr lvl="2"/>
            <a:r>
              <a:rPr lang="en-SG" dirty="0"/>
              <a:t>2x 4g mass, measures 4.06g, 4.07g, ~1.5% error</a:t>
            </a:r>
          </a:p>
          <a:p>
            <a:pPr lvl="1"/>
            <a:r>
              <a:rPr lang="en-SG" dirty="0"/>
              <a:t>H</a:t>
            </a:r>
            <a:r>
              <a:rPr lang="en-SG" baseline="-25000" dirty="0"/>
              <a:t>2</a:t>
            </a:r>
            <a:r>
              <a:rPr lang="en-SG" dirty="0"/>
              <a:t>O measurements</a:t>
            </a:r>
          </a:p>
          <a:p>
            <a:pPr lvl="2"/>
            <a:r>
              <a:rPr lang="en-SG" dirty="0"/>
              <a:t>Accurate, and within instrument errors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Based on H</a:t>
            </a:r>
            <a:r>
              <a:rPr lang="en-SG" baseline="-25000" dirty="0"/>
              <a:t>2</a:t>
            </a:r>
            <a:r>
              <a:rPr lang="en-SG" dirty="0"/>
              <a:t>O test, mass balance seems calibrated</a:t>
            </a:r>
          </a:p>
          <a:p>
            <a:r>
              <a:rPr lang="en-SG" dirty="0"/>
              <a:t>Masses from HP Calorimeter may be off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JPL has a dedicated team to calibrate instruments / mass balances</a:t>
            </a:r>
          </a:p>
          <a:p>
            <a:pPr lvl="1"/>
            <a:r>
              <a:rPr lang="en-SG" dirty="0"/>
              <a:t>An option to send our balance for calibration, if deemed necessary</a:t>
            </a:r>
          </a:p>
          <a:p>
            <a:pPr lvl="2"/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Mass Measurements</a:t>
            </a:r>
          </a:p>
        </p:txBody>
      </p:sp>
    </p:spTree>
    <p:extLst>
      <p:ext uri="{BB962C8B-B14F-4D97-AF65-F5344CB8AC3E}">
        <p14:creationId xmlns:p14="http://schemas.microsoft.com/office/powerpoint/2010/main" val="88305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550211"/>
          </a:xfrm>
        </p:spPr>
        <p:txBody>
          <a:bodyPr>
            <a:normAutofit/>
          </a:bodyPr>
          <a:lstStyle/>
          <a:p>
            <a:r>
              <a:rPr lang="en-SG" dirty="0"/>
              <a:t>Density</a:t>
            </a:r>
          </a:p>
          <a:p>
            <a:pPr lvl="1"/>
            <a:r>
              <a:rPr lang="en-SG" dirty="0"/>
              <a:t>Has been consistent the past week</a:t>
            </a:r>
          </a:p>
          <a:p>
            <a:pPr lvl="1"/>
            <a:r>
              <a:rPr lang="en-SG" dirty="0"/>
              <a:t>Rule out evaporative loss:</a:t>
            </a:r>
          </a:p>
          <a:p>
            <a:pPr lvl="2"/>
            <a:r>
              <a:rPr lang="en-SG" dirty="0"/>
              <a:t>Bottle has been opened a lot more</a:t>
            </a:r>
            <a:br>
              <a:rPr lang="en-SG" dirty="0"/>
            </a:br>
            <a:r>
              <a:rPr lang="en-SG" dirty="0"/>
              <a:t>over the past week than from </a:t>
            </a:r>
            <a:br>
              <a:rPr lang="en-SG" dirty="0"/>
            </a:br>
            <a:r>
              <a:rPr lang="en-SG" dirty="0"/>
              <a:t>12-Sep</a:t>
            </a:r>
          </a:p>
          <a:p>
            <a:pPr lvl="2"/>
            <a:r>
              <a:rPr lang="en-SG" dirty="0"/>
              <a:t>Unless it is unlikely evaporative loss </a:t>
            </a:r>
            <a:br>
              <a:rPr lang="en-SG" dirty="0"/>
            </a:br>
            <a:r>
              <a:rPr lang="en-SG" dirty="0"/>
              <a:t>via a leak through a closed bottle</a:t>
            </a:r>
          </a:p>
          <a:p>
            <a:pPr lvl="1"/>
            <a:r>
              <a:rPr lang="en-SG" dirty="0"/>
              <a:t>Rule out Temperature effects:</a:t>
            </a:r>
          </a:p>
          <a:p>
            <a:pPr lvl="2"/>
            <a:r>
              <a:rPr lang="en-SG" dirty="0"/>
              <a:t>From </a:t>
            </a:r>
            <a:r>
              <a:rPr lang="en-SG" dirty="0" err="1"/>
              <a:t>Tillner</a:t>
            </a:r>
            <a:r>
              <a:rPr lang="en-SG" dirty="0"/>
              <a:t>-Roth &amp; Friend, T change from 273 K to 303 K changes density by ~0.016 g/ml, not 0.1 g/ml</a:t>
            </a:r>
          </a:p>
          <a:p>
            <a:pPr lvl="1"/>
            <a:r>
              <a:rPr lang="en-SG" b="1" dirty="0"/>
              <a:t>Sep readings unexplained</a:t>
            </a: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Mass Measurements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6B45CB-21B3-8BF8-E01F-E4220D74A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831413"/>
              </p:ext>
            </p:extLst>
          </p:nvPr>
        </p:nvGraphicFramePr>
        <p:xfrm>
          <a:off x="6308812" y="1160929"/>
          <a:ext cx="5419806" cy="2524125"/>
        </p:xfrm>
        <a:graphic>
          <a:graphicData uri="http://schemas.openxmlformats.org/drawingml/2006/table">
            <a:tbl>
              <a:tblPr firstRow="1" bandCol="1">
                <a:tableStyleId>{793D81CF-94F2-401A-BA57-92F5A7B2D0C5}</a:tableStyleId>
              </a:tblPr>
              <a:tblGrid>
                <a:gridCol w="903301">
                  <a:extLst>
                    <a:ext uri="{9D8B030D-6E8A-4147-A177-3AD203B41FA5}">
                      <a16:colId xmlns:a16="http://schemas.microsoft.com/office/drawing/2014/main" val="216128091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2498463104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3407621460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2555725045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2981966958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2278521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12-Sep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26-Sep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4-Oct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6-Oct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10-Oct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7178177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 dirty="0">
                          <a:effectLst/>
                          <a:latin typeface="+mn-lt"/>
                        </a:rPr>
                        <a:t>Density (g/ml)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  <a:latin typeface="+mn-lt"/>
                        </a:rPr>
                        <a:t>0.6158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0.6765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0.7184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0.7156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0.7292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8291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0.7092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0.6925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49515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0.7043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466924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0.7082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92036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0.7133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2524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mean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0.6158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0.6765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0.7138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0.7156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0.7095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075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 dirty="0" err="1">
                          <a:effectLst/>
                          <a:latin typeface="+mn-lt"/>
                        </a:rPr>
                        <a:t>sd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0.0046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  <a:latin typeface="+mn-lt"/>
                        </a:rPr>
                        <a:t>0.0120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5976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Pipette error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  <a:p>
                      <a:pPr algn="r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  <a:p>
                      <a:pPr algn="r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  <a:p>
                      <a:pPr algn="r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  <a:p>
                      <a:pPr algn="r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480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91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784574"/>
          </a:xfrm>
        </p:spPr>
        <p:txBody>
          <a:bodyPr>
            <a:normAutofit/>
          </a:bodyPr>
          <a:lstStyle/>
          <a:p>
            <a:r>
              <a:rPr lang="en-SG" dirty="0"/>
              <a:t>Density</a:t>
            </a:r>
          </a:p>
          <a:p>
            <a:pPr lvl="1"/>
            <a:r>
              <a:rPr lang="en-SG" dirty="0"/>
              <a:t>Thermostat measures 70 F (294 K)</a:t>
            </a:r>
          </a:p>
          <a:p>
            <a:pPr lvl="1"/>
            <a:r>
              <a:rPr lang="en-SG" dirty="0" err="1"/>
              <a:t>Tillner</a:t>
            </a:r>
            <a:r>
              <a:rPr lang="en-SG" dirty="0"/>
              <a:t>-Roth &amp; Friend, at 26.9 </a:t>
            </a:r>
            <a:r>
              <a:rPr lang="en-SG" dirty="0" err="1"/>
              <a:t>wt</a:t>
            </a:r>
            <a:r>
              <a:rPr lang="en-SG" dirty="0"/>
              <a:t>%, </a:t>
            </a:r>
            <a:br>
              <a:rPr lang="en-SG" dirty="0"/>
            </a:br>
            <a:r>
              <a:rPr lang="en-SG" b="1" dirty="0"/>
              <a:t>density = 0.9036 g/ml </a:t>
            </a:r>
          </a:p>
          <a:p>
            <a:pPr lvl="1"/>
            <a:r>
              <a:rPr lang="en-SG" dirty="0" err="1"/>
              <a:t>SeaFreeze</a:t>
            </a:r>
            <a:r>
              <a:rPr lang="en-SG" dirty="0"/>
              <a:t>, at 26.9 </a:t>
            </a:r>
            <a:r>
              <a:rPr lang="en-SG" dirty="0" err="1"/>
              <a:t>wt</a:t>
            </a:r>
            <a:r>
              <a:rPr lang="en-SG" dirty="0"/>
              <a:t>%, </a:t>
            </a:r>
            <a:br>
              <a:rPr lang="en-SG" dirty="0"/>
            </a:br>
            <a:r>
              <a:rPr lang="en-SG" b="1" dirty="0"/>
              <a:t>density = 0.9008 g/ml</a:t>
            </a:r>
          </a:p>
          <a:p>
            <a:pPr lvl="1"/>
            <a:r>
              <a:rPr lang="en-SG" dirty="0"/>
              <a:t>At 306 K, density ~ 0.895 g/ml. </a:t>
            </a:r>
          </a:p>
          <a:p>
            <a:pPr lvl="1"/>
            <a:r>
              <a:rPr lang="en-SG" dirty="0"/>
              <a:t>Essentially, </a:t>
            </a:r>
            <a:r>
              <a:rPr lang="en-SG" b="1" dirty="0"/>
              <a:t>our ~0.71 measurement is still lower than expected</a:t>
            </a:r>
          </a:p>
          <a:p>
            <a:pPr marL="457200" lvl="1" indent="0">
              <a:buNone/>
            </a:pPr>
            <a:endParaRPr lang="en-SG" b="1" dirty="0"/>
          </a:p>
          <a:p>
            <a:pPr lvl="1"/>
            <a:r>
              <a:rPr lang="en-SG" dirty="0"/>
              <a:t>Ruled out mass balance calibration</a:t>
            </a:r>
          </a:p>
          <a:p>
            <a:pPr lvl="1"/>
            <a:r>
              <a:rPr lang="en-SG" dirty="0"/>
              <a:t>Ruled out pipette error</a:t>
            </a:r>
          </a:p>
          <a:p>
            <a:pPr lvl="1"/>
            <a:r>
              <a:rPr lang="en-SG" dirty="0"/>
              <a:t>Possibly something with the contents within the supply bottle?</a:t>
            </a:r>
          </a:p>
          <a:p>
            <a:pPr lvl="1"/>
            <a:r>
              <a:rPr lang="en-SG" b="1" dirty="0"/>
              <a:t>I would like to test once more on a separate mass balance</a:t>
            </a:r>
          </a:p>
          <a:p>
            <a:pPr lvl="1"/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Mass Measurements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6B45CB-21B3-8BF8-E01F-E4220D74ABA7}"/>
              </a:ext>
            </a:extLst>
          </p:cNvPr>
          <p:cNvGraphicFramePr>
            <a:graphicFrameLocks noGrp="1"/>
          </p:cNvGraphicFramePr>
          <p:nvPr/>
        </p:nvGraphicFramePr>
        <p:xfrm>
          <a:off x="6308812" y="1160929"/>
          <a:ext cx="5419806" cy="2524125"/>
        </p:xfrm>
        <a:graphic>
          <a:graphicData uri="http://schemas.openxmlformats.org/drawingml/2006/table">
            <a:tbl>
              <a:tblPr firstRow="1" bandCol="1">
                <a:tableStyleId>{793D81CF-94F2-401A-BA57-92F5A7B2D0C5}</a:tableStyleId>
              </a:tblPr>
              <a:tblGrid>
                <a:gridCol w="903301">
                  <a:extLst>
                    <a:ext uri="{9D8B030D-6E8A-4147-A177-3AD203B41FA5}">
                      <a16:colId xmlns:a16="http://schemas.microsoft.com/office/drawing/2014/main" val="216128091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2498463104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3407621460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2555725045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2981966958"/>
                    </a:ext>
                  </a:extLst>
                </a:gridCol>
                <a:gridCol w="903301">
                  <a:extLst>
                    <a:ext uri="{9D8B030D-6E8A-4147-A177-3AD203B41FA5}">
                      <a16:colId xmlns:a16="http://schemas.microsoft.com/office/drawing/2014/main" val="2278521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 dirty="0">
                          <a:effectLst/>
                          <a:latin typeface="+mn-lt"/>
                        </a:rPr>
                        <a:t>Date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12-Sep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26-Sep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4-Oct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6-Oct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10-Oct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7178177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 dirty="0">
                          <a:effectLst/>
                          <a:latin typeface="+mn-lt"/>
                        </a:rPr>
                        <a:t>Density (g/ml)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  <a:latin typeface="+mn-lt"/>
                        </a:rPr>
                        <a:t>0.6158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0.6765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0.7184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0.7156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0.7292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882916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0.7092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0.6925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49515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0.7043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466924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0.7082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92036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0.7133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2524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mean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0.6158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0.6765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0.7138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0.7156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  <a:latin typeface="+mn-lt"/>
                        </a:rPr>
                        <a:t>0.7095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075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 dirty="0" err="1">
                          <a:effectLst/>
                          <a:latin typeface="+mn-lt"/>
                        </a:rPr>
                        <a:t>sd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  <a:latin typeface="+mn-lt"/>
                        </a:rPr>
                        <a:t>0.0046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  <a:latin typeface="+mn-lt"/>
                        </a:rPr>
                        <a:t>0.0120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5976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Pipette error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  <a:p>
                      <a:pPr algn="r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  <a:p>
                      <a:pPr algn="r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  <a:p>
                      <a:pPr algn="r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0.006</a:t>
                      </a:r>
                    </a:p>
                    <a:p>
                      <a:pPr algn="r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480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69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2.84 </a:t>
            </a:r>
            <a:r>
              <a:rPr lang="en-SG" dirty="0" err="1"/>
              <a:t>wt</a:t>
            </a:r>
            <a:r>
              <a:rPr lang="en-SG" dirty="0"/>
              <a:t>% test</a:t>
            </a:r>
          </a:p>
          <a:p>
            <a:pPr lvl="1"/>
            <a:r>
              <a:rPr lang="en-SG" dirty="0"/>
              <a:t>Density difference between 5 ml and 1ml (was not apparent in H</a:t>
            </a:r>
            <a:r>
              <a:rPr lang="en-SG" baseline="-25000" dirty="0"/>
              <a:t>2</a:t>
            </a:r>
            <a:r>
              <a:rPr lang="en-SG" dirty="0"/>
              <a:t>O test)</a:t>
            </a:r>
          </a:p>
          <a:p>
            <a:pPr lvl="1"/>
            <a:r>
              <a:rPr lang="en-SG" dirty="0"/>
              <a:t>Will be testing 5 ml, changing tips again tomorrow</a:t>
            </a:r>
          </a:p>
          <a:p>
            <a:pPr lvl="2"/>
            <a:r>
              <a:rPr lang="en-SG" dirty="0"/>
              <a:t>Did a test on Tuesday, measured ~4.75.</a:t>
            </a:r>
          </a:p>
          <a:p>
            <a:pPr marL="914400" lvl="2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Mass Measurements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D97AA0-A826-EFE2-AB71-A617BC011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94443"/>
              </p:ext>
            </p:extLst>
          </p:nvPr>
        </p:nvGraphicFramePr>
        <p:xfrm>
          <a:off x="665019" y="2793735"/>
          <a:ext cx="3604700" cy="3910965"/>
        </p:xfrm>
        <a:graphic>
          <a:graphicData uri="http://schemas.openxmlformats.org/drawingml/2006/table">
            <a:tbl>
              <a:tblPr firstRow="1" bandCol="1">
                <a:tableStyleId>{793D81CF-94F2-401A-BA57-92F5A7B2D0C5}</a:tableStyleId>
              </a:tblPr>
              <a:tblGrid>
                <a:gridCol w="901175">
                  <a:extLst>
                    <a:ext uri="{9D8B030D-6E8A-4147-A177-3AD203B41FA5}">
                      <a16:colId xmlns:a16="http://schemas.microsoft.com/office/drawing/2014/main" val="1380735415"/>
                    </a:ext>
                  </a:extLst>
                </a:gridCol>
                <a:gridCol w="901175">
                  <a:extLst>
                    <a:ext uri="{9D8B030D-6E8A-4147-A177-3AD203B41FA5}">
                      <a16:colId xmlns:a16="http://schemas.microsoft.com/office/drawing/2014/main" val="2040301665"/>
                    </a:ext>
                  </a:extLst>
                </a:gridCol>
                <a:gridCol w="901175">
                  <a:extLst>
                    <a:ext uri="{9D8B030D-6E8A-4147-A177-3AD203B41FA5}">
                      <a16:colId xmlns:a16="http://schemas.microsoft.com/office/drawing/2014/main" val="4022747069"/>
                    </a:ext>
                  </a:extLst>
                </a:gridCol>
                <a:gridCol w="901175">
                  <a:extLst>
                    <a:ext uri="{9D8B030D-6E8A-4147-A177-3AD203B41FA5}">
                      <a16:colId xmlns:a16="http://schemas.microsoft.com/office/drawing/2014/main" val="19751694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V (ml)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 (g)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rho (g/ml)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287456"/>
                  </a:ext>
                </a:extLst>
              </a:tr>
              <a:tr h="190500">
                <a:tc rowSpan="11">
                  <a:txBody>
                    <a:bodyPr/>
                    <a:lstStyle/>
                    <a:p>
                      <a:pPr algn="l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change in pipette tips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4.7913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0.9583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9077442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4.7610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0.9522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349216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4.7589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0.9518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540169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4.748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0.9496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069634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4.7548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0.9510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7669214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4.7477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0.9495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743781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4.7644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0.9529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8684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4.7722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0.9544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884366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4.7735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0.9547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8098124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4.7761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0.9552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2442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 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994362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 dirty="0">
                          <a:effectLst/>
                        </a:rPr>
                        <a:t>mean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4.7648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0.9530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13110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>
                          <a:effectLst/>
                        </a:rPr>
                        <a:t>sd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0.0137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0.0027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89774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 dirty="0">
                          <a:effectLst/>
                        </a:rPr>
                        <a:t>range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0.0436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0.0087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0518325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Pipette error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9479433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8C0BED-7F56-E59A-E8D3-E84376830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632554"/>
              </p:ext>
            </p:extLst>
          </p:nvPr>
        </p:nvGraphicFramePr>
        <p:xfrm>
          <a:off x="4444161" y="4012935"/>
          <a:ext cx="3534168" cy="2691765"/>
        </p:xfrm>
        <a:graphic>
          <a:graphicData uri="http://schemas.openxmlformats.org/drawingml/2006/table">
            <a:tbl>
              <a:tblPr firstRow="1" bandCol="1">
                <a:tableStyleId>{793D81CF-94F2-401A-BA57-92F5A7B2D0C5}</a:tableStyleId>
              </a:tblPr>
              <a:tblGrid>
                <a:gridCol w="883542">
                  <a:extLst>
                    <a:ext uri="{9D8B030D-6E8A-4147-A177-3AD203B41FA5}">
                      <a16:colId xmlns:a16="http://schemas.microsoft.com/office/drawing/2014/main" val="1224517423"/>
                    </a:ext>
                  </a:extLst>
                </a:gridCol>
                <a:gridCol w="883542">
                  <a:extLst>
                    <a:ext uri="{9D8B030D-6E8A-4147-A177-3AD203B41FA5}">
                      <a16:colId xmlns:a16="http://schemas.microsoft.com/office/drawing/2014/main" val="2266335062"/>
                    </a:ext>
                  </a:extLst>
                </a:gridCol>
                <a:gridCol w="883542">
                  <a:extLst>
                    <a:ext uri="{9D8B030D-6E8A-4147-A177-3AD203B41FA5}">
                      <a16:colId xmlns:a16="http://schemas.microsoft.com/office/drawing/2014/main" val="4011594064"/>
                    </a:ext>
                  </a:extLst>
                </a:gridCol>
                <a:gridCol w="883542">
                  <a:extLst>
                    <a:ext uri="{9D8B030D-6E8A-4147-A177-3AD203B41FA5}">
                      <a16:colId xmlns:a16="http://schemas.microsoft.com/office/drawing/2014/main" val="21628278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V (ml)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 (g)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rho (g/ml)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83101851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l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Change in pipette tips every solution draw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4.7383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0.9477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22036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4.7299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0.9460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2343499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4.7347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0.9469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9847902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5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4.7238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0.9448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8616968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4.7370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0.9474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5308072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 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92007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>
                          <a:effectLst/>
                        </a:rPr>
                        <a:t>mean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4.7327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0.9465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6462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>
                          <a:effectLst/>
                        </a:rPr>
                        <a:t>sd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0.0059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0.0012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04664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>
                          <a:effectLst/>
                        </a:rPr>
                        <a:t>range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0.0145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0.0029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694793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Pipette error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1194212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6B078C3-02A8-6A98-D995-4707A134D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70625"/>
              </p:ext>
            </p:extLst>
          </p:nvPr>
        </p:nvGraphicFramePr>
        <p:xfrm>
          <a:off x="8152771" y="4012935"/>
          <a:ext cx="3534168" cy="2691765"/>
        </p:xfrm>
        <a:graphic>
          <a:graphicData uri="http://schemas.openxmlformats.org/drawingml/2006/table">
            <a:tbl>
              <a:tblPr firstRow="1" bandCol="1">
                <a:tableStyleId>{793D81CF-94F2-401A-BA57-92F5A7B2D0C5}</a:tableStyleId>
              </a:tblPr>
              <a:tblGrid>
                <a:gridCol w="883542">
                  <a:extLst>
                    <a:ext uri="{9D8B030D-6E8A-4147-A177-3AD203B41FA5}">
                      <a16:colId xmlns:a16="http://schemas.microsoft.com/office/drawing/2014/main" val="2949958669"/>
                    </a:ext>
                  </a:extLst>
                </a:gridCol>
                <a:gridCol w="883542">
                  <a:extLst>
                    <a:ext uri="{9D8B030D-6E8A-4147-A177-3AD203B41FA5}">
                      <a16:colId xmlns:a16="http://schemas.microsoft.com/office/drawing/2014/main" val="379495970"/>
                    </a:ext>
                  </a:extLst>
                </a:gridCol>
                <a:gridCol w="883542">
                  <a:extLst>
                    <a:ext uri="{9D8B030D-6E8A-4147-A177-3AD203B41FA5}">
                      <a16:colId xmlns:a16="http://schemas.microsoft.com/office/drawing/2014/main" val="1156549661"/>
                    </a:ext>
                  </a:extLst>
                </a:gridCol>
                <a:gridCol w="883542">
                  <a:extLst>
                    <a:ext uri="{9D8B030D-6E8A-4147-A177-3AD203B41FA5}">
                      <a16:colId xmlns:a16="http://schemas.microsoft.com/office/drawing/2014/main" val="22729425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V (ml)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m (g)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rho (g/ml)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63022214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Change in pipette tips every solution draw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0.9125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0.9125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8458591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0.9096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0.9096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43750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0.9228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0.9228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63410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0.9112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0.9112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0934196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0.9089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0.9089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107251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 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4604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>
                          <a:effectLst/>
                        </a:rPr>
                        <a:t>mean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0.9130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0.9130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71377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 dirty="0" err="1">
                          <a:effectLst/>
                        </a:rPr>
                        <a:t>sd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0.0057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0.0057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55121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b="1" u="none" strike="noStrike">
                          <a:effectLst/>
                        </a:rPr>
                        <a:t>range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0.0139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1" u="none" strike="noStrike" dirty="0">
                          <a:effectLst/>
                        </a:rPr>
                        <a:t> 0.0139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78315151"/>
                  </a:ext>
                </a:extLst>
              </a:tr>
              <a:tr h="9260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Pipette error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0536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14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550211"/>
          </a:xfrm>
        </p:spPr>
        <p:txBody>
          <a:bodyPr>
            <a:normAutofit/>
          </a:bodyPr>
          <a:lstStyle/>
          <a:p>
            <a:r>
              <a:rPr lang="en-SG" dirty="0"/>
              <a:t>Questions</a:t>
            </a:r>
          </a:p>
          <a:p>
            <a:pPr lvl="1"/>
            <a:r>
              <a:rPr lang="en-SG" b="1" dirty="0"/>
              <a:t>Why is our measured density of the supply bottle lower than theoretical?</a:t>
            </a:r>
          </a:p>
          <a:p>
            <a:pPr lvl="1"/>
            <a:r>
              <a:rPr lang="en-SG" b="1" dirty="0"/>
              <a:t>Why is the density of 5 ml solutions greater than 1 ml?</a:t>
            </a:r>
          </a:p>
          <a:p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Mass Measurements</a:t>
            </a:r>
          </a:p>
        </p:txBody>
      </p:sp>
    </p:spTree>
    <p:extLst>
      <p:ext uri="{BB962C8B-B14F-4D97-AF65-F5344CB8AC3E}">
        <p14:creationId xmlns:p14="http://schemas.microsoft.com/office/powerpoint/2010/main" val="306251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Previously, bound selection was by eye</a:t>
            </a:r>
          </a:p>
          <a:p>
            <a:pPr lvl="1"/>
            <a:r>
              <a:rPr lang="en-SG" dirty="0"/>
              <a:t>Applicable for the lower bound, as peak is sharp</a:t>
            </a:r>
          </a:p>
          <a:p>
            <a:pPr lvl="1"/>
            <a:r>
              <a:rPr lang="en-SG" dirty="0"/>
              <a:t>Not for the higher bound</a:t>
            </a:r>
          </a:p>
          <a:p>
            <a:pPr lvl="1"/>
            <a:endParaRPr lang="en-SG" dirty="0"/>
          </a:p>
          <a:p>
            <a:r>
              <a:rPr lang="en-SG" dirty="0"/>
              <a:t>Method:</a:t>
            </a:r>
          </a:p>
          <a:p>
            <a:pPr lvl="1"/>
            <a:r>
              <a:rPr lang="en-SG" dirty="0"/>
              <a:t>Apply lower bound cut-off to Cp</a:t>
            </a:r>
          </a:p>
          <a:p>
            <a:pPr lvl="1"/>
            <a:r>
              <a:rPr lang="en-SG" dirty="0"/>
              <a:t>Apply </a:t>
            </a:r>
            <a:r>
              <a:rPr lang="en-SG" dirty="0" err="1"/>
              <a:t>Savitsky-Golay</a:t>
            </a:r>
            <a:r>
              <a:rPr lang="en-SG" dirty="0"/>
              <a:t> Filter to Cp</a:t>
            </a:r>
          </a:p>
          <a:p>
            <a:pPr lvl="1"/>
            <a:r>
              <a:rPr lang="en-SG" dirty="0"/>
              <a:t>Obtain derivative of fit</a:t>
            </a:r>
          </a:p>
          <a:p>
            <a:pPr lvl="1"/>
            <a:r>
              <a:rPr lang="en-SG" dirty="0"/>
              <a:t>Apply </a:t>
            </a:r>
            <a:r>
              <a:rPr lang="en-SG" dirty="0" err="1"/>
              <a:t>Savitsky-Golay</a:t>
            </a:r>
            <a:r>
              <a:rPr lang="en-SG" dirty="0"/>
              <a:t> Filter on derivative</a:t>
            </a:r>
          </a:p>
          <a:p>
            <a:pPr lvl="1"/>
            <a:r>
              <a:rPr lang="en-SG" dirty="0"/>
              <a:t>Obtain last +</a:t>
            </a:r>
            <a:r>
              <a:rPr lang="en-SG" dirty="0" err="1"/>
              <a:t>ve</a:t>
            </a:r>
            <a:r>
              <a:rPr lang="en-SG" dirty="0"/>
              <a:t> to –</a:t>
            </a:r>
            <a:r>
              <a:rPr lang="en-SG" dirty="0" err="1"/>
              <a:t>ve</a:t>
            </a:r>
            <a:r>
              <a:rPr lang="en-SG" dirty="0"/>
              <a:t> crossover point</a:t>
            </a:r>
          </a:p>
          <a:p>
            <a:pPr lvl="2"/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Upper Bound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368A6EB-B952-3955-6716-61BC7DCDE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78" y="2398212"/>
            <a:ext cx="5677722" cy="445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7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D2527B-4F51-2EEC-D1AB-9053B8A52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78" y="2398212"/>
            <a:ext cx="5677722" cy="44551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Method (</a:t>
            </a:r>
            <a:r>
              <a:rPr lang="en-SG" dirty="0" err="1"/>
              <a:t>Savgol</a:t>
            </a:r>
            <a:r>
              <a:rPr lang="en-SG" dirty="0"/>
              <a:t>-derivative cut)</a:t>
            </a:r>
          </a:p>
          <a:p>
            <a:pPr lvl="1"/>
            <a:r>
              <a:rPr lang="en-SG" dirty="0"/>
              <a:t>For sharp drop-offs, works pretty well</a:t>
            </a:r>
          </a:p>
          <a:p>
            <a:pPr lvl="1"/>
            <a:r>
              <a:rPr lang="en-SG" dirty="0"/>
              <a:t>For gentle drop-offs, cuts data earlier</a:t>
            </a:r>
          </a:p>
          <a:p>
            <a:pPr lvl="2"/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Upper Bound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8A934AF-4D98-97D3-1E89-2D638807A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212"/>
            <a:ext cx="5677722" cy="44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93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5094</TotalTime>
  <Words>1075</Words>
  <Application>Microsoft Office PowerPoint</Application>
  <PresentationFormat>Widescreen</PresentationFormat>
  <Paragraphs>354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 Hong</dc:creator>
  <cp:lastModifiedBy>#CHUA BING HONG#</cp:lastModifiedBy>
  <cp:revision>11</cp:revision>
  <dcterms:created xsi:type="dcterms:W3CDTF">2022-07-21T22:48:27Z</dcterms:created>
  <dcterms:modified xsi:type="dcterms:W3CDTF">2022-10-14T00:09:34Z</dcterms:modified>
</cp:coreProperties>
</file>